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60" r:id="rId2"/>
    <p:sldId id="295" r:id="rId3"/>
    <p:sldId id="822" r:id="rId4"/>
    <p:sldId id="545" r:id="rId5"/>
    <p:sldId id="823" r:id="rId6"/>
    <p:sldId id="873" r:id="rId7"/>
    <p:sldId id="667" r:id="rId8"/>
    <p:sldId id="900" r:id="rId9"/>
    <p:sldId id="901" r:id="rId10"/>
    <p:sldId id="902" r:id="rId11"/>
    <p:sldId id="903" r:id="rId12"/>
    <p:sldId id="874" r:id="rId13"/>
    <p:sldId id="875" r:id="rId14"/>
    <p:sldId id="876" r:id="rId15"/>
    <p:sldId id="656" r:id="rId16"/>
    <p:sldId id="825" r:id="rId17"/>
    <p:sldId id="827" r:id="rId18"/>
    <p:sldId id="877" r:id="rId19"/>
    <p:sldId id="739" r:id="rId20"/>
    <p:sldId id="668" r:id="rId21"/>
    <p:sldId id="878" r:id="rId22"/>
    <p:sldId id="879" r:id="rId23"/>
    <p:sldId id="762" r:id="rId24"/>
    <p:sldId id="828" r:id="rId25"/>
    <p:sldId id="830" r:id="rId26"/>
    <p:sldId id="829" r:id="rId27"/>
    <p:sldId id="831" r:id="rId28"/>
    <p:sldId id="685" r:id="rId29"/>
    <p:sldId id="880" r:id="rId30"/>
    <p:sldId id="904" r:id="rId31"/>
    <p:sldId id="881" r:id="rId32"/>
    <p:sldId id="833" r:id="rId33"/>
    <p:sldId id="732" r:id="rId34"/>
    <p:sldId id="735" r:id="rId35"/>
    <p:sldId id="736" r:id="rId36"/>
    <p:sldId id="834" r:id="rId37"/>
    <p:sldId id="835" r:id="rId38"/>
    <p:sldId id="837" r:id="rId39"/>
    <p:sldId id="839" r:id="rId40"/>
    <p:sldId id="840" r:id="rId41"/>
    <p:sldId id="841" r:id="rId42"/>
    <p:sldId id="842" r:id="rId43"/>
    <p:sldId id="843" r:id="rId44"/>
    <p:sldId id="845" r:id="rId45"/>
    <p:sldId id="846" r:id="rId46"/>
    <p:sldId id="848" r:id="rId47"/>
    <p:sldId id="849" r:id="rId48"/>
    <p:sldId id="850" r:id="rId49"/>
    <p:sldId id="851" r:id="rId50"/>
    <p:sldId id="852" r:id="rId51"/>
    <p:sldId id="853" r:id="rId52"/>
    <p:sldId id="854" r:id="rId53"/>
    <p:sldId id="882" r:id="rId54"/>
    <p:sldId id="855" r:id="rId55"/>
    <p:sldId id="856" r:id="rId56"/>
    <p:sldId id="858" r:id="rId57"/>
    <p:sldId id="859" r:id="rId58"/>
    <p:sldId id="860" r:id="rId59"/>
    <p:sldId id="863" r:id="rId60"/>
    <p:sldId id="905" r:id="rId61"/>
    <p:sldId id="861" r:id="rId62"/>
    <p:sldId id="862" r:id="rId63"/>
    <p:sldId id="865" r:id="rId64"/>
    <p:sldId id="883" r:id="rId65"/>
    <p:sldId id="884" r:id="rId66"/>
    <p:sldId id="885" r:id="rId67"/>
    <p:sldId id="906" r:id="rId68"/>
    <p:sldId id="886" r:id="rId69"/>
    <p:sldId id="866" r:id="rId70"/>
    <p:sldId id="867" r:id="rId71"/>
    <p:sldId id="868" r:id="rId72"/>
    <p:sldId id="869" r:id="rId73"/>
    <p:sldId id="870" r:id="rId74"/>
    <p:sldId id="871" r:id="rId75"/>
    <p:sldId id="872" r:id="rId76"/>
    <p:sldId id="888" r:id="rId77"/>
    <p:sldId id="892" r:id="rId78"/>
    <p:sldId id="890" r:id="rId79"/>
    <p:sldId id="893" r:id="rId80"/>
    <p:sldId id="895" r:id="rId81"/>
    <p:sldId id="894" r:id="rId82"/>
    <p:sldId id="889" r:id="rId83"/>
    <p:sldId id="896" r:id="rId84"/>
    <p:sldId id="897" r:id="rId85"/>
    <p:sldId id="898" r:id="rId86"/>
    <p:sldId id="899" r:id="rId87"/>
  </p:sldIdLst>
  <p:sldSz cx="9144000" cy="6858000" type="screen4x3"/>
  <p:notesSz cx="7315200" cy="9601200"/>
  <p:defaultTextStyle>
    <a:defPPr>
      <a:defRPr lang="en-S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4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2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09" algn="l" defTabSz="914363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90" algn="l" defTabSz="914363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72" algn="l" defTabSz="914363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54" algn="l" defTabSz="914363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D8C"/>
    <a:srgbClr val="000000"/>
    <a:srgbClr val="F2F2F2"/>
    <a:srgbClr val="FF0000"/>
    <a:srgbClr val="92D050"/>
    <a:srgbClr val="FFFF00"/>
    <a:srgbClr val="4F81BD"/>
    <a:srgbClr val="C6D9F1"/>
    <a:srgbClr val="FFD1D1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F14BD-4C3B-4BA8-A5FC-9E0C82AAE468}" v="1133" dt="2025-07-18T03:36:25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86" autoAdjust="0"/>
  </p:normalViewPr>
  <p:slideViewPr>
    <p:cSldViewPr snapToGrid="0">
      <p:cViewPr varScale="1">
        <p:scale>
          <a:sx n="76" d="100"/>
          <a:sy n="76" d="100"/>
        </p:scale>
        <p:origin x="1413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KWOK CHIN YUEN#" userId="f950141c-72dc-40af-bcc3-22354dadadd6" providerId="ADAL" clId="{6AFF14BD-4C3B-4BA8-A5FC-9E0C82AAE468}"/>
    <pc:docChg chg="undo redo custSel addSld delSld modSld sldOrd">
      <pc:chgData name="#KWOK CHIN YUEN#" userId="f950141c-72dc-40af-bcc3-22354dadadd6" providerId="ADAL" clId="{6AFF14BD-4C3B-4BA8-A5FC-9E0C82AAE468}" dt="2025-07-18T03:39:07.184" v="10532" actId="14100"/>
      <pc:docMkLst>
        <pc:docMk/>
      </pc:docMkLst>
      <pc:sldChg chg="modSp mod">
        <pc:chgData name="#KWOK CHIN YUEN#" userId="f950141c-72dc-40af-bcc3-22354dadadd6" providerId="ADAL" clId="{6AFF14BD-4C3B-4BA8-A5FC-9E0C82AAE468}" dt="2025-07-03T02:45:30.433" v="7071" actId="20577"/>
        <pc:sldMkLst>
          <pc:docMk/>
          <pc:sldMk cId="0" sldId="260"/>
        </pc:sldMkLst>
        <pc:spChg chg="mod">
          <ac:chgData name="#KWOK CHIN YUEN#" userId="f950141c-72dc-40af-bcc3-22354dadadd6" providerId="ADAL" clId="{6AFF14BD-4C3B-4BA8-A5FC-9E0C82AAE468}" dt="2025-07-03T02:45:30.433" v="7071" actId="20577"/>
          <ac:spMkLst>
            <pc:docMk/>
            <pc:sldMk cId="0" sldId="260"/>
            <ac:spMk id="12294" creationId="{00000000-0000-0000-0000-000000000000}"/>
          </ac:spMkLst>
        </pc:spChg>
      </pc:sldChg>
      <pc:sldChg chg="addSp modSp">
        <pc:chgData name="#KWOK CHIN YUEN#" userId="f950141c-72dc-40af-bcc3-22354dadadd6" providerId="ADAL" clId="{6AFF14BD-4C3B-4BA8-A5FC-9E0C82AAE468}" dt="2025-05-26T05:23:49.181" v="215"/>
        <pc:sldMkLst>
          <pc:docMk/>
          <pc:sldMk cId="2237800178" sldId="855"/>
        </pc:sldMkLst>
      </pc:sldChg>
      <pc:sldChg chg="modSp mod">
        <pc:chgData name="#KWOK CHIN YUEN#" userId="f950141c-72dc-40af-bcc3-22354dadadd6" providerId="ADAL" clId="{6AFF14BD-4C3B-4BA8-A5FC-9E0C82AAE468}" dt="2025-05-29T08:01:02.846" v="1219"/>
        <pc:sldMkLst>
          <pc:docMk/>
          <pc:sldMk cId="1497859153" sldId="861"/>
        </pc:sldMkLst>
        <pc:spChg chg="mod">
          <ac:chgData name="#KWOK CHIN YUEN#" userId="f950141c-72dc-40af-bcc3-22354dadadd6" providerId="ADAL" clId="{6AFF14BD-4C3B-4BA8-A5FC-9E0C82AAE468}" dt="2025-05-29T08:01:02.846" v="1219"/>
          <ac:spMkLst>
            <pc:docMk/>
            <pc:sldMk cId="1497859153" sldId="861"/>
            <ac:spMk id="7" creationId="{974F4368-A862-4D33-6518-BB379971E4EF}"/>
          </ac:spMkLst>
        </pc:spChg>
      </pc:sldChg>
      <pc:sldChg chg="modSp mod">
        <pc:chgData name="#KWOK CHIN YUEN#" userId="f950141c-72dc-40af-bcc3-22354dadadd6" providerId="ADAL" clId="{6AFF14BD-4C3B-4BA8-A5FC-9E0C82AAE468}" dt="2025-05-29T08:00:53.442" v="1218" actId="20577"/>
        <pc:sldMkLst>
          <pc:docMk/>
          <pc:sldMk cId="1626021053" sldId="863"/>
        </pc:sldMkLst>
        <pc:spChg chg="mod">
          <ac:chgData name="#KWOK CHIN YUEN#" userId="f950141c-72dc-40af-bcc3-22354dadadd6" providerId="ADAL" clId="{6AFF14BD-4C3B-4BA8-A5FC-9E0C82AAE468}" dt="2025-05-29T08:00:53.442" v="1218" actId="20577"/>
          <ac:spMkLst>
            <pc:docMk/>
            <pc:sldMk cId="1626021053" sldId="863"/>
            <ac:spMk id="7" creationId="{3E4D2EDF-7FCB-060E-4342-322A87BEEE12}"/>
          </ac:spMkLst>
        </pc:spChg>
      </pc:sldChg>
      <pc:sldChg chg="addSp delSp modSp mod">
        <pc:chgData name="#KWOK CHIN YUEN#" userId="f950141c-72dc-40af-bcc3-22354dadadd6" providerId="ADAL" clId="{6AFF14BD-4C3B-4BA8-A5FC-9E0C82AAE468}" dt="2025-07-17T03:21:07.769" v="10009" actId="1076"/>
        <pc:sldMkLst>
          <pc:docMk/>
          <pc:sldMk cId="2895055892" sldId="865"/>
        </pc:sldMkLst>
        <pc:spChg chg="mod">
          <ac:chgData name="#KWOK CHIN YUEN#" userId="f950141c-72dc-40af-bcc3-22354dadadd6" providerId="ADAL" clId="{6AFF14BD-4C3B-4BA8-A5FC-9E0C82AAE468}" dt="2025-05-29T08:00:29.535" v="1163" actId="20577"/>
          <ac:spMkLst>
            <pc:docMk/>
            <pc:sldMk cId="2895055892" sldId="865"/>
            <ac:spMk id="7" creationId="{680ACCD4-62E2-F37B-DCE3-BFBE96B502C0}"/>
          </ac:spMkLst>
        </pc:spChg>
        <pc:spChg chg="add del mod">
          <ac:chgData name="#KWOK CHIN YUEN#" userId="f950141c-72dc-40af-bcc3-22354dadadd6" providerId="ADAL" clId="{6AFF14BD-4C3B-4BA8-A5FC-9E0C82AAE468}" dt="2025-07-17T03:18:08.457" v="9961" actId="478"/>
          <ac:spMkLst>
            <pc:docMk/>
            <pc:sldMk cId="2895055892" sldId="865"/>
            <ac:spMk id="19" creationId="{F473A0A9-718D-DE43-2773-3BDE0A628A85}"/>
          </ac:spMkLst>
        </pc:spChg>
        <pc:spChg chg="add mod">
          <ac:chgData name="#KWOK CHIN YUEN#" userId="f950141c-72dc-40af-bcc3-22354dadadd6" providerId="ADAL" clId="{6AFF14BD-4C3B-4BA8-A5FC-9E0C82AAE468}" dt="2025-07-17T03:19:50.601" v="9991" actId="1076"/>
          <ac:spMkLst>
            <pc:docMk/>
            <pc:sldMk cId="2895055892" sldId="865"/>
            <ac:spMk id="20" creationId="{6839EA68-E5A4-D369-6042-C0400A717B86}"/>
          </ac:spMkLst>
        </pc:spChg>
        <pc:spChg chg="add mod">
          <ac:chgData name="#KWOK CHIN YUEN#" userId="f950141c-72dc-40af-bcc3-22354dadadd6" providerId="ADAL" clId="{6AFF14BD-4C3B-4BA8-A5FC-9E0C82AAE468}" dt="2025-07-17T03:19:48.896" v="9990" actId="1076"/>
          <ac:spMkLst>
            <pc:docMk/>
            <pc:sldMk cId="2895055892" sldId="865"/>
            <ac:spMk id="36" creationId="{83B73DDE-1F55-B9F6-02E0-798B197B06AE}"/>
          </ac:spMkLst>
        </pc:spChg>
        <pc:spChg chg="mod">
          <ac:chgData name="#KWOK CHIN YUEN#" userId="f950141c-72dc-40af-bcc3-22354dadadd6" providerId="ADAL" clId="{6AFF14BD-4C3B-4BA8-A5FC-9E0C82AAE468}" dt="2025-05-29T05:28:00.068" v="731" actId="20577"/>
          <ac:spMkLst>
            <pc:docMk/>
            <pc:sldMk cId="2895055892" sldId="865"/>
            <ac:spMk id="38" creationId="{42101720-C237-40F8-7C31-BE7FD6D14646}"/>
          </ac:spMkLst>
        </pc:spChg>
        <pc:spChg chg="mod">
          <ac:chgData name="#KWOK CHIN YUEN#" userId="f950141c-72dc-40af-bcc3-22354dadadd6" providerId="ADAL" clId="{6AFF14BD-4C3B-4BA8-A5FC-9E0C82AAE468}" dt="2025-05-29T05:29:51.361" v="742" actId="20577"/>
          <ac:spMkLst>
            <pc:docMk/>
            <pc:sldMk cId="2895055892" sldId="865"/>
            <ac:spMk id="64" creationId="{E39F5E15-36FF-A657-236A-1E7B7C24FB9F}"/>
          </ac:spMkLst>
        </pc:spChg>
        <pc:spChg chg="mod">
          <ac:chgData name="#KWOK CHIN YUEN#" userId="f950141c-72dc-40af-bcc3-22354dadadd6" providerId="ADAL" clId="{6AFF14BD-4C3B-4BA8-A5FC-9E0C82AAE468}" dt="2025-07-17T03:17:45.137" v="9958" actId="1076"/>
          <ac:spMkLst>
            <pc:docMk/>
            <pc:sldMk cId="2895055892" sldId="865"/>
            <ac:spMk id="74" creationId="{93DA5626-C322-9FD8-0C25-F27F144BA841}"/>
          </ac:spMkLst>
        </pc:spChg>
        <pc:spChg chg="mod">
          <ac:chgData name="#KWOK CHIN YUEN#" userId="f950141c-72dc-40af-bcc3-22354dadadd6" providerId="ADAL" clId="{6AFF14BD-4C3B-4BA8-A5FC-9E0C82AAE468}" dt="2025-07-17T03:21:07.769" v="10009" actId="1076"/>
          <ac:spMkLst>
            <pc:docMk/>
            <pc:sldMk cId="2895055892" sldId="865"/>
            <ac:spMk id="112" creationId="{2063D344-DC05-523B-0585-BD612DB9CC60}"/>
          </ac:spMkLst>
        </pc:spChg>
        <pc:cxnChg chg="add mod">
          <ac:chgData name="#KWOK CHIN YUEN#" userId="f950141c-72dc-40af-bcc3-22354dadadd6" providerId="ADAL" clId="{6AFF14BD-4C3B-4BA8-A5FC-9E0C82AAE468}" dt="2025-07-17T03:19:23.957" v="9985" actId="14100"/>
          <ac:cxnSpMkLst>
            <pc:docMk/>
            <pc:sldMk cId="2895055892" sldId="865"/>
            <ac:cxnSpMk id="16" creationId="{CA047F61-FE0E-5768-F73E-22CFE9816D3B}"/>
          </ac:cxnSpMkLst>
        </pc:cxnChg>
        <pc:cxnChg chg="add mod">
          <ac:chgData name="#KWOK CHIN YUEN#" userId="f950141c-72dc-40af-bcc3-22354dadadd6" providerId="ADAL" clId="{6AFF14BD-4C3B-4BA8-A5FC-9E0C82AAE468}" dt="2025-07-17T03:19:39.001" v="9987" actId="1076"/>
          <ac:cxnSpMkLst>
            <pc:docMk/>
            <pc:sldMk cId="2895055892" sldId="865"/>
            <ac:cxnSpMk id="35" creationId="{B8F9B39D-E2CE-B526-5934-A1377EB17C49}"/>
          </ac:cxnSpMkLst>
        </pc:cxnChg>
        <pc:cxnChg chg="mod">
          <ac:chgData name="#KWOK CHIN YUEN#" userId="f950141c-72dc-40af-bcc3-22354dadadd6" providerId="ADAL" clId="{6AFF14BD-4C3B-4BA8-A5FC-9E0C82AAE468}" dt="2025-07-17T03:17:49.763" v="9959" actId="1076"/>
          <ac:cxnSpMkLst>
            <pc:docMk/>
            <pc:sldMk cId="2895055892" sldId="865"/>
            <ac:cxnSpMk id="46" creationId="{7EFC7EE3-1BE7-A066-8001-AAB130EB6EB5}"/>
          </ac:cxnSpMkLst>
        </pc:cxnChg>
      </pc:sldChg>
      <pc:sldChg chg="modSp mod">
        <pc:chgData name="#KWOK CHIN YUEN#" userId="f950141c-72dc-40af-bcc3-22354dadadd6" providerId="ADAL" clId="{6AFF14BD-4C3B-4BA8-A5FC-9E0C82AAE468}" dt="2025-05-29T08:00:19.029" v="1160" actId="20577"/>
        <pc:sldMkLst>
          <pc:docMk/>
          <pc:sldMk cId="1872393361" sldId="866"/>
        </pc:sldMkLst>
        <pc:spChg chg="mod">
          <ac:chgData name="#KWOK CHIN YUEN#" userId="f950141c-72dc-40af-bcc3-22354dadadd6" providerId="ADAL" clId="{6AFF14BD-4C3B-4BA8-A5FC-9E0C82AAE468}" dt="2025-05-29T08:00:19.029" v="1160" actId="20577"/>
          <ac:spMkLst>
            <pc:docMk/>
            <pc:sldMk cId="1872393361" sldId="866"/>
            <ac:spMk id="7" creationId="{91C8F721-97E8-1AC6-2227-D645579B0AC6}"/>
          </ac:spMkLst>
        </pc:spChg>
      </pc:sldChg>
      <pc:sldChg chg="modSp mod">
        <pc:chgData name="#KWOK CHIN YUEN#" userId="f950141c-72dc-40af-bcc3-22354dadadd6" providerId="ADAL" clId="{6AFF14BD-4C3B-4BA8-A5FC-9E0C82AAE468}" dt="2025-05-29T08:00:14.281" v="1158" actId="20577"/>
        <pc:sldMkLst>
          <pc:docMk/>
          <pc:sldMk cId="661746344" sldId="867"/>
        </pc:sldMkLst>
        <pc:spChg chg="mod">
          <ac:chgData name="#KWOK CHIN YUEN#" userId="f950141c-72dc-40af-bcc3-22354dadadd6" providerId="ADAL" clId="{6AFF14BD-4C3B-4BA8-A5FC-9E0C82AAE468}" dt="2025-05-29T08:00:14.281" v="1158" actId="20577"/>
          <ac:spMkLst>
            <pc:docMk/>
            <pc:sldMk cId="661746344" sldId="867"/>
            <ac:spMk id="7" creationId="{D7FFB7E9-8CE2-3783-6699-C6445E5F03CC}"/>
          </ac:spMkLst>
        </pc:spChg>
      </pc:sldChg>
      <pc:sldChg chg="modSp mod">
        <pc:chgData name="#KWOK CHIN YUEN#" userId="f950141c-72dc-40af-bcc3-22354dadadd6" providerId="ADAL" clId="{6AFF14BD-4C3B-4BA8-A5FC-9E0C82AAE468}" dt="2025-05-29T08:00:10.192" v="1156" actId="20577"/>
        <pc:sldMkLst>
          <pc:docMk/>
          <pc:sldMk cId="3577669724" sldId="868"/>
        </pc:sldMkLst>
        <pc:spChg chg="mod">
          <ac:chgData name="#KWOK CHIN YUEN#" userId="f950141c-72dc-40af-bcc3-22354dadadd6" providerId="ADAL" clId="{6AFF14BD-4C3B-4BA8-A5FC-9E0C82AAE468}" dt="2025-05-29T08:00:10.192" v="1156" actId="20577"/>
          <ac:spMkLst>
            <pc:docMk/>
            <pc:sldMk cId="3577669724" sldId="868"/>
            <ac:spMk id="7" creationId="{F08FD109-2752-99A5-AB98-6EE7931AE4D6}"/>
          </ac:spMkLst>
        </pc:spChg>
      </pc:sldChg>
      <pc:sldChg chg="modSp mod">
        <pc:chgData name="#KWOK CHIN YUEN#" userId="f950141c-72dc-40af-bcc3-22354dadadd6" providerId="ADAL" clId="{6AFF14BD-4C3B-4BA8-A5FC-9E0C82AAE468}" dt="2025-05-29T08:00:07.159" v="1154" actId="20577"/>
        <pc:sldMkLst>
          <pc:docMk/>
          <pc:sldMk cId="2668640831" sldId="869"/>
        </pc:sldMkLst>
        <pc:spChg chg="mod">
          <ac:chgData name="#KWOK CHIN YUEN#" userId="f950141c-72dc-40af-bcc3-22354dadadd6" providerId="ADAL" clId="{6AFF14BD-4C3B-4BA8-A5FC-9E0C82AAE468}" dt="2025-05-29T08:00:07.159" v="1154" actId="20577"/>
          <ac:spMkLst>
            <pc:docMk/>
            <pc:sldMk cId="2668640831" sldId="869"/>
            <ac:spMk id="7" creationId="{B2CD8C8E-3931-4DD2-DAC2-2BE0C10DC52B}"/>
          </ac:spMkLst>
        </pc:spChg>
      </pc:sldChg>
      <pc:sldChg chg="modSp mod">
        <pc:chgData name="#KWOK CHIN YUEN#" userId="f950141c-72dc-40af-bcc3-22354dadadd6" providerId="ADAL" clId="{6AFF14BD-4C3B-4BA8-A5FC-9E0C82AAE468}" dt="2025-05-29T08:00:03.714" v="1152" actId="20577"/>
        <pc:sldMkLst>
          <pc:docMk/>
          <pc:sldMk cId="3731331005" sldId="870"/>
        </pc:sldMkLst>
        <pc:spChg chg="mod">
          <ac:chgData name="#KWOK CHIN YUEN#" userId="f950141c-72dc-40af-bcc3-22354dadadd6" providerId="ADAL" clId="{6AFF14BD-4C3B-4BA8-A5FC-9E0C82AAE468}" dt="2025-05-29T08:00:03.714" v="1152" actId="20577"/>
          <ac:spMkLst>
            <pc:docMk/>
            <pc:sldMk cId="3731331005" sldId="870"/>
            <ac:spMk id="7" creationId="{55D9CFC8-CBF1-B9D9-9475-6A83D25B3943}"/>
          </ac:spMkLst>
        </pc:spChg>
      </pc:sldChg>
      <pc:sldChg chg="modSp mod">
        <pc:chgData name="#KWOK CHIN YUEN#" userId="f950141c-72dc-40af-bcc3-22354dadadd6" providerId="ADAL" clId="{6AFF14BD-4C3B-4BA8-A5FC-9E0C82AAE468}" dt="2025-05-29T08:00:00.735" v="1150" actId="20577"/>
        <pc:sldMkLst>
          <pc:docMk/>
          <pc:sldMk cId="183748257" sldId="871"/>
        </pc:sldMkLst>
        <pc:spChg chg="mod">
          <ac:chgData name="#KWOK CHIN YUEN#" userId="f950141c-72dc-40af-bcc3-22354dadadd6" providerId="ADAL" clId="{6AFF14BD-4C3B-4BA8-A5FC-9E0C82AAE468}" dt="2025-05-29T08:00:00.735" v="1150" actId="20577"/>
          <ac:spMkLst>
            <pc:docMk/>
            <pc:sldMk cId="183748257" sldId="871"/>
            <ac:spMk id="7" creationId="{BC9A28E7-04A4-1110-B386-BB82E5A1FFD9}"/>
          </ac:spMkLst>
        </pc:spChg>
      </pc:sldChg>
      <pc:sldChg chg="addSp delSp modSp mod">
        <pc:chgData name="#KWOK CHIN YUEN#" userId="f950141c-72dc-40af-bcc3-22354dadadd6" providerId="ADAL" clId="{6AFF14BD-4C3B-4BA8-A5FC-9E0C82AAE468}" dt="2025-06-26T05:59:21.863" v="3954" actId="1076"/>
        <pc:sldMkLst>
          <pc:docMk/>
          <pc:sldMk cId="2149343488" sldId="873"/>
        </pc:sldMkLst>
        <pc:spChg chg="add mod">
          <ac:chgData name="#KWOK CHIN YUEN#" userId="f950141c-72dc-40af-bcc3-22354dadadd6" providerId="ADAL" clId="{6AFF14BD-4C3B-4BA8-A5FC-9E0C82AAE468}" dt="2025-06-26T05:55:43.049" v="3876" actId="1076"/>
          <ac:spMkLst>
            <pc:docMk/>
            <pc:sldMk cId="2149343488" sldId="873"/>
            <ac:spMk id="4" creationId="{FDC53F76-E8BA-E79F-EA77-D79A81A0C24A}"/>
          </ac:spMkLst>
        </pc:spChg>
        <pc:spChg chg="add mod">
          <ac:chgData name="#KWOK CHIN YUEN#" userId="f950141c-72dc-40af-bcc3-22354dadadd6" providerId="ADAL" clId="{6AFF14BD-4C3B-4BA8-A5FC-9E0C82AAE468}" dt="2025-06-26T05:56:55.200" v="3908" actId="403"/>
          <ac:spMkLst>
            <pc:docMk/>
            <pc:sldMk cId="2149343488" sldId="873"/>
            <ac:spMk id="58" creationId="{59ACD60F-DEE5-0404-2A47-EAE89AADBCDD}"/>
          </ac:spMkLst>
        </pc:spChg>
        <pc:spChg chg="add mod">
          <ac:chgData name="#KWOK CHIN YUEN#" userId="f950141c-72dc-40af-bcc3-22354dadadd6" providerId="ADAL" clId="{6AFF14BD-4C3B-4BA8-A5FC-9E0C82AAE468}" dt="2025-06-26T05:58:10.230" v="3936" actId="1076"/>
          <ac:spMkLst>
            <pc:docMk/>
            <pc:sldMk cId="2149343488" sldId="873"/>
            <ac:spMk id="59" creationId="{E152301C-02B9-8F29-9D54-DC0163150710}"/>
          </ac:spMkLst>
        </pc:spChg>
        <pc:spChg chg="add mod">
          <ac:chgData name="#KWOK CHIN YUEN#" userId="f950141c-72dc-40af-bcc3-22354dadadd6" providerId="ADAL" clId="{6AFF14BD-4C3B-4BA8-A5FC-9E0C82AAE468}" dt="2025-06-26T05:58:10.230" v="3936" actId="1076"/>
          <ac:spMkLst>
            <pc:docMk/>
            <pc:sldMk cId="2149343488" sldId="873"/>
            <ac:spMk id="63" creationId="{93948C22-9A29-B6D5-6763-327B93359404}"/>
          </ac:spMkLst>
        </pc:spChg>
        <pc:spChg chg="add mod">
          <ac:chgData name="#KWOK CHIN YUEN#" userId="f950141c-72dc-40af-bcc3-22354dadadd6" providerId="ADAL" clId="{6AFF14BD-4C3B-4BA8-A5FC-9E0C82AAE468}" dt="2025-06-26T05:59:05.709" v="3951" actId="1076"/>
          <ac:spMkLst>
            <pc:docMk/>
            <pc:sldMk cId="2149343488" sldId="873"/>
            <ac:spMk id="128" creationId="{4647AA4E-6B2C-771C-53A9-213B533829D1}"/>
          </ac:spMkLst>
        </pc:spChg>
        <pc:spChg chg="add mod">
          <ac:chgData name="#KWOK CHIN YUEN#" userId="f950141c-72dc-40af-bcc3-22354dadadd6" providerId="ADAL" clId="{6AFF14BD-4C3B-4BA8-A5FC-9E0C82AAE468}" dt="2025-06-26T05:59:05.709" v="3951" actId="1076"/>
          <ac:spMkLst>
            <pc:docMk/>
            <pc:sldMk cId="2149343488" sldId="873"/>
            <ac:spMk id="129" creationId="{618C48C5-7753-C9CD-3890-0459B071D604}"/>
          </ac:spMkLst>
        </pc:spChg>
        <pc:spChg chg="mod">
          <ac:chgData name="#KWOK CHIN YUEN#" userId="f950141c-72dc-40af-bcc3-22354dadadd6" providerId="ADAL" clId="{6AFF14BD-4C3B-4BA8-A5FC-9E0C82AAE468}" dt="2025-06-26T05:59:21.863" v="3954" actId="1076"/>
          <ac:spMkLst>
            <pc:docMk/>
            <pc:sldMk cId="2149343488" sldId="873"/>
            <ac:spMk id="132" creationId="{6D5611C3-90B2-8D60-9BC9-27D2E0AFB2AF}"/>
          </ac:spMkLst>
        </pc:spChg>
        <pc:spChg chg="mod">
          <ac:chgData name="#KWOK CHIN YUEN#" userId="f950141c-72dc-40af-bcc3-22354dadadd6" providerId="ADAL" clId="{6AFF14BD-4C3B-4BA8-A5FC-9E0C82AAE468}" dt="2025-06-26T05:53:52.758" v="3828" actId="1076"/>
          <ac:spMkLst>
            <pc:docMk/>
            <pc:sldMk cId="2149343488" sldId="873"/>
            <ac:spMk id="133" creationId="{A116BE9E-E367-F08A-B470-5C2CBD53DC7D}"/>
          </ac:spMkLst>
        </pc:spChg>
        <pc:spChg chg="mod">
          <ac:chgData name="#KWOK CHIN YUEN#" userId="f950141c-72dc-40af-bcc3-22354dadadd6" providerId="ADAL" clId="{6AFF14BD-4C3B-4BA8-A5FC-9E0C82AAE468}" dt="2025-06-26T05:59:14.035" v="3953" actId="14100"/>
          <ac:spMkLst>
            <pc:docMk/>
            <pc:sldMk cId="2149343488" sldId="873"/>
            <ac:spMk id="135" creationId="{AFA52CBE-6E96-83FE-1A19-D9B9D4F22700}"/>
          </ac:spMkLst>
        </pc:spChg>
        <pc:spChg chg="mod">
          <ac:chgData name="#KWOK CHIN YUEN#" userId="f950141c-72dc-40af-bcc3-22354dadadd6" providerId="ADAL" clId="{6AFF14BD-4C3B-4BA8-A5FC-9E0C82AAE468}" dt="2025-06-26T05:55:54.758" v="3877" actId="1076"/>
          <ac:spMkLst>
            <pc:docMk/>
            <pc:sldMk cId="2149343488" sldId="873"/>
            <ac:spMk id="137" creationId="{22F59F28-D09A-D60E-25A8-E62C94694CE9}"/>
          </ac:spMkLst>
        </pc:spChg>
        <pc:spChg chg="mod">
          <ac:chgData name="#KWOK CHIN YUEN#" userId="f950141c-72dc-40af-bcc3-22354dadadd6" providerId="ADAL" clId="{6AFF14BD-4C3B-4BA8-A5FC-9E0C82AAE468}" dt="2025-06-26T05:58:30.554" v="3940" actId="14100"/>
          <ac:spMkLst>
            <pc:docMk/>
            <pc:sldMk cId="2149343488" sldId="873"/>
            <ac:spMk id="179" creationId="{FCCB12A0-67E4-3DD4-3C25-8274B2A60E3C}"/>
          </ac:spMkLst>
        </pc:spChg>
        <pc:spChg chg="mod">
          <ac:chgData name="#KWOK CHIN YUEN#" userId="f950141c-72dc-40af-bcc3-22354dadadd6" providerId="ADAL" clId="{6AFF14BD-4C3B-4BA8-A5FC-9E0C82AAE468}" dt="2025-06-26T05:58:43.608" v="3944" actId="14100"/>
          <ac:spMkLst>
            <pc:docMk/>
            <pc:sldMk cId="2149343488" sldId="873"/>
            <ac:spMk id="185" creationId="{525417A0-0B2E-BED8-96B0-C51A2B282397}"/>
          </ac:spMkLst>
        </pc:spChg>
        <pc:spChg chg="mod">
          <ac:chgData name="#KWOK CHIN YUEN#" userId="f950141c-72dc-40af-bcc3-22354dadadd6" providerId="ADAL" clId="{6AFF14BD-4C3B-4BA8-A5FC-9E0C82AAE468}" dt="2025-06-26T05:58:38.066" v="3942" actId="14100"/>
          <ac:spMkLst>
            <pc:docMk/>
            <pc:sldMk cId="2149343488" sldId="873"/>
            <ac:spMk id="188" creationId="{C91D556E-CEDE-C572-B711-0CBB50F0B8F7}"/>
          </ac:spMkLst>
        </pc:spChg>
        <pc:spChg chg="mod">
          <ac:chgData name="#KWOK CHIN YUEN#" userId="f950141c-72dc-40af-bcc3-22354dadadd6" providerId="ADAL" clId="{6AFF14BD-4C3B-4BA8-A5FC-9E0C82AAE468}" dt="2025-06-26T05:58:23.278" v="3938" actId="14100"/>
          <ac:spMkLst>
            <pc:docMk/>
            <pc:sldMk cId="2149343488" sldId="873"/>
            <ac:spMk id="189" creationId="{FCB96330-630E-5E5C-7827-9536C0B39799}"/>
          </ac:spMkLst>
        </pc:spChg>
        <pc:spChg chg="mod">
          <ac:chgData name="#KWOK CHIN YUEN#" userId="f950141c-72dc-40af-bcc3-22354dadadd6" providerId="ADAL" clId="{6AFF14BD-4C3B-4BA8-A5FC-9E0C82AAE468}" dt="2025-06-26T05:55:54.758" v="3877" actId="1076"/>
          <ac:spMkLst>
            <pc:docMk/>
            <pc:sldMk cId="2149343488" sldId="873"/>
            <ac:spMk id="1043" creationId="{ED0DC569-9C5A-C8AF-F5DE-B18185DD24BA}"/>
          </ac:spMkLst>
        </pc:spChg>
        <pc:spChg chg="mod">
          <ac:chgData name="#KWOK CHIN YUEN#" userId="f950141c-72dc-40af-bcc3-22354dadadd6" providerId="ADAL" clId="{6AFF14BD-4C3B-4BA8-A5FC-9E0C82AAE468}" dt="2025-06-26T05:59:21.863" v="3954" actId="1076"/>
          <ac:spMkLst>
            <pc:docMk/>
            <pc:sldMk cId="2149343488" sldId="873"/>
            <ac:spMk id="1050" creationId="{79CB26A1-9596-553D-0120-F97438C52D1E}"/>
          </ac:spMkLst>
        </pc:spChg>
        <pc:spChg chg="mod">
          <ac:chgData name="#KWOK CHIN YUEN#" userId="f950141c-72dc-40af-bcc3-22354dadadd6" providerId="ADAL" clId="{6AFF14BD-4C3B-4BA8-A5FC-9E0C82AAE468}" dt="2025-06-26T05:58:16.468" v="3937" actId="14100"/>
          <ac:spMkLst>
            <pc:docMk/>
            <pc:sldMk cId="2149343488" sldId="873"/>
            <ac:spMk id="1055" creationId="{DAB7020D-0731-ABE8-3466-C720C9518085}"/>
          </ac:spMkLst>
        </pc:spChg>
        <pc:spChg chg="mod">
          <ac:chgData name="#KWOK CHIN YUEN#" userId="f950141c-72dc-40af-bcc3-22354dadadd6" providerId="ADAL" clId="{6AFF14BD-4C3B-4BA8-A5FC-9E0C82AAE468}" dt="2025-06-26T05:58:25.677" v="3939" actId="14100"/>
          <ac:spMkLst>
            <pc:docMk/>
            <pc:sldMk cId="2149343488" sldId="873"/>
            <ac:spMk id="1061" creationId="{56884534-8A85-2100-46B9-F93913F765BB}"/>
          </ac:spMkLst>
        </pc:spChg>
        <pc:spChg chg="mod">
          <ac:chgData name="#KWOK CHIN YUEN#" userId="f950141c-72dc-40af-bcc3-22354dadadd6" providerId="ADAL" clId="{6AFF14BD-4C3B-4BA8-A5FC-9E0C82AAE468}" dt="2025-06-26T05:58:32.762" v="3941" actId="14100"/>
          <ac:spMkLst>
            <pc:docMk/>
            <pc:sldMk cId="2149343488" sldId="873"/>
            <ac:spMk id="1062" creationId="{B5F9B3C8-CBEB-A67B-EE38-A1B3F50E81AC}"/>
          </ac:spMkLst>
        </pc:spChg>
        <pc:spChg chg="mod">
          <ac:chgData name="#KWOK CHIN YUEN#" userId="f950141c-72dc-40af-bcc3-22354dadadd6" providerId="ADAL" clId="{6AFF14BD-4C3B-4BA8-A5FC-9E0C82AAE468}" dt="2025-06-26T05:58:41.438" v="3943" actId="14100"/>
          <ac:spMkLst>
            <pc:docMk/>
            <pc:sldMk cId="2149343488" sldId="873"/>
            <ac:spMk id="1063" creationId="{5A537BEF-8D93-EFF6-2EEB-D83FB4D59080}"/>
          </ac:spMkLst>
        </pc:spChg>
        <pc:spChg chg="mod">
          <ac:chgData name="#KWOK CHIN YUEN#" userId="f950141c-72dc-40af-bcc3-22354dadadd6" providerId="ADAL" clId="{6AFF14BD-4C3B-4BA8-A5FC-9E0C82AAE468}" dt="2025-06-26T05:55:54.758" v="3877" actId="1076"/>
          <ac:spMkLst>
            <pc:docMk/>
            <pc:sldMk cId="2149343488" sldId="873"/>
            <ac:spMk id="1099" creationId="{9B48D350-4C62-5B38-DAE6-636281788CF4}"/>
          </ac:spMkLst>
        </pc:spChg>
        <pc:spChg chg="mod">
          <ac:chgData name="#KWOK CHIN YUEN#" userId="f950141c-72dc-40af-bcc3-22354dadadd6" providerId="ADAL" clId="{6AFF14BD-4C3B-4BA8-A5FC-9E0C82AAE468}" dt="2025-06-26T05:55:54.758" v="3877" actId="1076"/>
          <ac:spMkLst>
            <pc:docMk/>
            <pc:sldMk cId="2149343488" sldId="873"/>
            <ac:spMk id="1101" creationId="{D64439EF-1560-C08E-3EF2-ACB044BCFE11}"/>
          </ac:spMkLst>
        </pc:spChg>
        <pc:spChg chg="mod">
          <ac:chgData name="#KWOK CHIN YUEN#" userId="f950141c-72dc-40af-bcc3-22354dadadd6" providerId="ADAL" clId="{6AFF14BD-4C3B-4BA8-A5FC-9E0C82AAE468}" dt="2025-06-26T05:59:08.761" v="3952" actId="14100"/>
          <ac:spMkLst>
            <pc:docMk/>
            <pc:sldMk cId="2149343488" sldId="873"/>
            <ac:spMk id="1108" creationId="{A8A78562-4918-EF2A-E0AE-4BA2638A7392}"/>
          </ac:spMkLst>
        </pc:spChg>
        <pc:spChg chg="mod">
          <ac:chgData name="#KWOK CHIN YUEN#" userId="f950141c-72dc-40af-bcc3-22354dadadd6" providerId="ADAL" clId="{6AFF14BD-4C3B-4BA8-A5FC-9E0C82AAE468}" dt="2025-06-26T05:54:29.371" v="3853" actId="14100"/>
          <ac:spMkLst>
            <pc:docMk/>
            <pc:sldMk cId="2149343488" sldId="873"/>
            <ac:spMk id="1117" creationId="{50AB8951-8A0A-9853-53FD-CD299247C617}"/>
          </ac:spMkLst>
        </pc:spChg>
        <pc:spChg chg="mod">
          <ac:chgData name="#KWOK CHIN YUEN#" userId="f950141c-72dc-40af-bcc3-22354dadadd6" providerId="ADAL" clId="{6AFF14BD-4C3B-4BA8-A5FC-9E0C82AAE468}" dt="2025-06-26T05:54:39.806" v="3857" actId="14100"/>
          <ac:spMkLst>
            <pc:docMk/>
            <pc:sldMk cId="2149343488" sldId="873"/>
            <ac:spMk id="1119" creationId="{F4747483-95CE-5D87-5126-26621F73904A}"/>
          </ac:spMkLst>
        </pc:spChg>
        <pc:spChg chg="mod">
          <ac:chgData name="#KWOK CHIN YUEN#" userId="f950141c-72dc-40af-bcc3-22354dadadd6" providerId="ADAL" clId="{6AFF14BD-4C3B-4BA8-A5FC-9E0C82AAE468}" dt="2025-06-26T05:57:25.316" v="3923" actId="14100"/>
          <ac:spMkLst>
            <pc:docMk/>
            <pc:sldMk cId="2149343488" sldId="873"/>
            <ac:spMk id="1120" creationId="{6622DE99-9EF0-3CCB-CD7C-14B2142C39F7}"/>
          </ac:spMkLst>
        </pc:spChg>
        <pc:spChg chg="mod">
          <ac:chgData name="#KWOK CHIN YUEN#" userId="f950141c-72dc-40af-bcc3-22354dadadd6" providerId="ADAL" clId="{6AFF14BD-4C3B-4BA8-A5FC-9E0C82AAE468}" dt="2025-06-26T05:57:37.616" v="3930" actId="1037"/>
          <ac:spMkLst>
            <pc:docMk/>
            <pc:sldMk cId="2149343488" sldId="873"/>
            <ac:spMk id="1121" creationId="{3A8C49C7-DE71-B222-7413-0C7CB8AC3CD0}"/>
          </ac:spMkLst>
        </pc:spChg>
        <pc:spChg chg="mod">
          <ac:chgData name="#KWOK CHIN YUEN#" userId="f950141c-72dc-40af-bcc3-22354dadadd6" providerId="ADAL" clId="{6AFF14BD-4C3B-4BA8-A5FC-9E0C82AAE468}" dt="2025-06-26T05:54:34.606" v="3855" actId="14100"/>
          <ac:spMkLst>
            <pc:docMk/>
            <pc:sldMk cId="2149343488" sldId="873"/>
            <ac:spMk id="1122" creationId="{73600AB3-9036-0666-0604-434ABC5FF05E}"/>
          </ac:spMkLst>
        </pc:spChg>
        <pc:spChg chg="mod">
          <ac:chgData name="#KWOK CHIN YUEN#" userId="f950141c-72dc-40af-bcc3-22354dadadd6" providerId="ADAL" clId="{6AFF14BD-4C3B-4BA8-A5FC-9E0C82AAE468}" dt="2025-06-26T05:54:17.507" v="3851" actId="14100"/>
          <ac:spMkLst>
            <pc:docMk/>
            <pc:sldMk cId="2149343488" sldId="873"/>
            <ac:spMk id="1123" creationId="{F4026A11-A3FB-BFC8-37B8-B74805C5DD6F}"/>
          </ac:spMkLst>
        </pc:spChg>
        <pc:spChg chg="mod">
          <ac:chgData name="#KWOK CHIN YUEN#" userId="f950141c-72dc-40af-bcc3-22354dadadd6" providerId="ADAL" clId="{6AFF14BD-4C3B-4BA8-A5FC-9E0C82AAE468}" dt="2025-06-26T05:54:14.876" v="3850" actId="14100"/>
          <ac:spMkLst>
            <pc:docMk/>
            <pc:sldMk cId="2149343488" sldId="873"/>
            <ac:spMk id="1137" creationId="{F7273922-E29F-EEEB-C329-6397EB054193}"/>
          </ac:spMkLst>
        </pc:spChg>
        <pc:spChg chg="mod">
          <ac:chgData name="#KWOK CHIN YUEN#" userId="f950141c-72dc-40af-bcc3-22354dadadd6" providerId="ADAL" clId="{6AFF14BD-4C3B-4BA8-A5FC-9E0C82AAE468}" dt="2025-06-26T05:54:19.632" v="3852" actId="14100"/>
          <ac:spMkLst>
            <pc:docMk/>
            <pc:sldMk cId="2149343488" sldId="873"/>
            <ac:spMk id="1139" creationId="{D64BCFAA-F2FC-7EB2-0CDB-9F95F4E214C0}"/>
          </ac:spMkLst>
        </pc:spChg>
        <pc:spChg chg="mod">
          <ac:chgData name="#KWOK CHIN YUEN#" userId="f950141c-72dc-40af-bcc3-22354dadadd6" providerId="ADAL" clId="{6AFF14BD-4C3B-4BA8-A5FC-9E0C82AAE468}" dt="2025-06-26T05:54:31.944" v="3854" actId="14100"/>
          <ac:spMkLst>
            <pc:docMk/>
            <pc:sldMk cId="2149343488" sldId="873"/>
            <ac:spMk id="1140" creationId="{51531AE8-1096-53D9-DDBE-100165D76F7C}"/>
          </ac:spMkLst>
        </pc:spChg>
        <pc:spChg chg="mod">
          <ac:chgData name="#KWOK CHIN YUEN#" userId="f950141c-72dc-40af-bcc3-22354dadadd6" providerId="ADAL" clId="{6AFF14BD-4C3B-4BA8-A5FC-9E0C82AAE468}" dt="2025-06-26T05:54:37.619" v="3856" actId="14100"/>
          <ac:spMkLst>
            <pc:docMk/>
            <pc:sldMk cId="2149343488" sldId="873"/>
            <ac:spMk id="1141" creationId="{F2A1B072-1015-7083-F46C-67E43BA18B9A}"/>
          </ac:spMkLst>
        </pc:spChg>
        <pc:spChg chg="mod">
          <ac:chgData name="#KWOK CHIN YUEN#" userId="f950141c-72dc-40af-bcc3-22354dadadd6" providerId="ADAL" clId="{6AFF14BD-4C3B-4BA8-A5FC-9E0C82AAE468}" dt="2025-06-26T05:55:05.228" v="3865" actId="1076"/>
          <ac:spMkLst>
            <pc:docMk/>
            <pc:sldMk cId="2149343488" sldId="873"/>
            <ac:spMk id="1168" creationId="{334D4DEA-32D6-FAA8-786F-FBD58BDEE89D}"/>
          </ac:spMkLst>
        </pc:spChg>
        <pc:spChg chg="mod">
          <ac:chgData name="#KWOK CHIN YUEN#" userId="f950141c-72dc-40af-bcc3-22354dadadd6" providerId="ADAL" clId="{6AFF14BD-4C3B-4BA8-A5FC-9E0C82AAE468}" dt="2025-06-26T05:55:11.308" v="3866" actId="1076"/>
          <ac:spMkLst>
            <pc:docMk/>
            <pc:sldMk cId="2149343488" sldId="873"/>
            <ac:spMk id="1173" creationId="{77F35BAF-CA2A-5D60-07DF-2B45F14B8618}"/>
          </ac:spMkLst>
        </pc:spChg>
        <pc:grpChg chg="add del">
          <ac:chgData name="#KWOK CHIN YUEN#" userId="f950141c-72dc-40af-bcc3-22354dadadd6" providerId="ADAL" clId="{6AFF14BD-4C3B-4BA8-A5FC-9E0C82AAE468}" dt="2025-06-26T05:55:24.093" v="3870" actId="478"/>
          <ac:grpSpMkLst>
            <pc:docMk/>
            <pc:sldMk cId="2149343488" sldId="873"/>
            <ac:grpSpMk id="1149" creationId="{ECE27713-3881-85A9-89B8-E40BF4839150}"/>
          </ac:grpSpMkLst>
        </pc:grpChg>
      </pc:sldChg>
      <pc:sldChg chg="modSp mod">
        <pc:chgData name="#KWOK CHIN YUEN#" userId="f950141c-72dc-40af-bcc3-22354dadadd6" providerId="ADAL" clId="{6AFF14BD-4C3B-4BA8-A5FC-9E0C82AAE468}" dt="2025-06-18T04:38:54.647" v="3709" actId="1076"/>
        <pc:sldMkLst>
          <pc:docMk/>
          <pc:sldMk cId="625080691" sldId="878"/>
        </pc:sldMkLst>
        <pc:spChg chg="mod">
          <ac:chgData name="#KWOK CHIN YUEN#" userId="f950141c-72dc-40af-bcc3-22354dadadd6" providerId="ADAL" clId="{6AFF14BD-4C3B-4BA8-A5FC-9E0C82AAE468}" dt="2025-06-18T04:38:54.647" v="3709" actId="1076"/>
          <ac:spMkLst>
            <pc:docMk/>
            <pc:sldMk cId="625080691" sldId="878"/>
            <ac:spMk id="29" creationId="{AE293C91-DECF-0F33-A1C0-A82FB5629B3D}"/>
          </ac:spMkLst>
        </pc:spChg>
        <pc:spChg chg="mod">
          <ac:chgData name="#KWOK CHIN YUEN#" userId="f950141c-72dc-40af-bcc3-22354dadadd6" providerId="ADAL" clId="{6AFF14BD-4C3B-4BA8-A5FC-9E0C82AAE468}" dt="2025-06-18T04:38:54.647" v="3709" actId="1076"/>
          <ac:spMkLst>
            <pc:docMk/>
            <pc:sldMk cId="625080691" sldId="878"/>
            <ac:spMk id="30" creationId="{BD0C7B7D-8D02-306E-5349-42DEE441A83D}"/>
          </ac:spMkLst>
        </pc:spChg>
      </pc:sldChg>
      <pc:sldChg chg="addSp delSp modSp mod modAnim">
        <pc:chgData name="#KWOK CHIN YUEN#" userId="f950141c-72dc-40af-bcc3-22354dadadd6" providerId="ADAL" clId="{6AFF14BD-4C3B-4BA8-A5FC-9E0C82AAE468}" dt="2025-06-18T07:29:16.695" v="3779" actId="20577"/>
        <pc:sldMkLst>
          <pc:docMk/>
          <pc:sldMk cId="1178811351" sldId="879"/>
        </pc:sldMkLst>
        <pc:spChg chg="add mod">
          <ac:chgData name="#KWOK CHIN YUEN#" userId="f950141c-72dc-40af-bcc3-22354dadadd6" providerId="ADAL" clId="{6AFF14BD-4C3B-4BA8-A5FC-9E0C82AAE468}" dt="2025-06-18T04:39:56.521" v="3722" actId="1076"/>
          <ac:spMkLst>
            <pc:docMk/>
            <pc:sldMk cId="1178811351" sldId="879"/>
            <ac:spMk id="4" creationId="{E27AED23-6622-4046-FFC7-AB8F7B24308F}"/>
          </ac:spMkLst>
        </pc:spChg>
        <pc:spChg chg="add mod">
          <ac:chgData name="#KWOK CHIN YUEN#" userId="f950141c-72dc-40af-bcc3-22354dadadd6" providerId="ADAL" clId="{6AFF14BD-4C3B-4BA8-A5FC-9E0C82AAE468}" dt="2025-06-18T04:38:32.053" v="3705" actId="1076"/>
          <ac:spMkLst>
            <pc:docMk/>
            <pc:sldMk cId="1178811351" sldId="879"/>
            <ac:spMk id="6" creationId="{59A5534F-811D-89E3-B5AC-D8C70D445C77}"/>
          </ac:spMkLst>
        </pc:spChg>
        <pc:spChg chg="mod">
          <ac:chgData name="#KWOK CHIN YUEN#" userId="f950141c-72dc-40af-bcc3-22354dadadd6" providerId="ADAL" clId="{6AFF14BD-4C3B-4BA8-A5FC-9E0C82AAE468}" dt="2025-06-18T07:29:16.695" v="3779" actId="20577"/>
          <ac:spMkLst>
            <pc:docMk/>
            <pc:sldMk cId="1178811351" sldId="879"/>
            <ac:spMk id="60" creationId="{69B959EA-6C95-E921-ABDC-DA16074581B7}"/>
          </ac:spMkLst>
        </pc:spChg>
        <pc:picChg chg="add mod ord">
          <ac:chgData name="#KWOK CHIN YUEN#" userId="f950141c-72dc-40af-bcc3-22354dadadd6" providerId="ADAL" clId="{6AFF14BD-4C3B-4BA8-A5FC-9E0C82AAE468}" dt="2025-06-18T04:39:53.549" v="3721" actId="167"/>
          <ac:picMkLst>
            <pc:docMk/>
            <pc:sldMk cId="1178811351" sldId="879"/>
            <ac:picMk id="29" creationId="{093ACE50-ED05-26EB-5CD5-59AA77D8B272}"/>
          </ac:picMkLst>
        </pc:picChg>
        <pc:picChg chg="mod">
          <ac:chgData name="#KWOK CHIN YUEN#" userId="f950141c-72dc-40af-bcc3-22354dadadd6" providerId="ADAL" clId="{6AFF14BD-4C3B-4BA8-A5FC-9E0C82AAE468}" dt="2025-06-18T04:39:28.460" v="3715" actId="1076"/>
          <ac:picMkLst>
            <pc:docMk/>
            <pc:sldMk cId="1178811351" sldId="879"/>
            <ac:picMk id="42" creationId="{48510768-8572-23AF-813C-53154B056000}"/>
          </ac:picMkLst>
        </pc:picChg>
        <pc:picChg chg="add mod">
          <ac:chgData name="#KWOK CHIN YUEN#" userId="f950141c-72dc-40af-bcc3-22354dadadd6" providerId="ADAL" clId="{6AFF14BD-4C3B-4BA8-A5FC-9E0C82AAE468}" dt="2025-06-18T04:42:13.736" v="3763" actId="14100"/>
          <ac:picMkLst>
            <pc:docMk/>
            <pc:sldMk cId="1178811351" sldId="879"/>
            <ac:picMk id="43" creationId="{7EB66751-FC26-65AC-C513-3114E1AA7901}"/>
          </ac:picMkLst>
        </pc:picChg>
        <pc:picChg chg="add mod">
          <ac:chgData name="#KWOK CHIN YUEN#" userId="f950141c-72dc-40af-bcc3-22354dadadd6" providerId="ADAL" clId="{6AFF14BD-4C3B-4BA8-A5FC-9E0C82AAE468}" dt="2025-06-18T04:42:38.995" v="3769" actId="1076"/>
          <ac:picMkLst>
            <pc:docMk/>
            <pc:sldMk cId="1178811351" sldId="879"/>
            <ac:picMk id="46" creationId="{02C8FF4F-B4FB-89A5-5249-6699ED3CD29A}"/>
          </ac:picMkLst>
        </pc:picChg>
        <pc:picChg chg="mod">
          <ac:chgData name="#KWOK CHIN YUEN#" userId="f950141c-72dc-40af-bcc3-22354dadadd6" providerId="ADAL" clId="{6AFF14BD-4C3B-4BA8-A5FC-9E0C82AAE468}" dt="2025-06-18T04:41:35.415" v="3758" actId="1076"/>
          <ac:picMkLst>
            <pc:docMk/>
            <pc:sldMk cId="1178811351" sldId="879"/>
            <ac:picMk id="54" creationId="{72B15FB2-FBAB-090E-8CEB-2BFBC5A359D2}"/>
          </ac:picMkLst>
        </pc:picChg>
        <pc:cxnChg chg="add mod">
          <ac:chgData name="#KWOK CHIN YUEN#" userId="f950141c-72dc-40af-bcc3-22354dadadd6" providerId="ADAL" clId="{6AFF14BD-4C3B-4BA8-A5FC-9E0C82AAE468}" dt="2025-06-18T04:43:04.753" v="3776" actId="1076"/>
          <ac:cxnSpMkLst>
            <pc:docMk/>
            <pc:sldMk cId="1178811351" sldId="879"/>
            <ac:cxnSpMk id="47" creationId="{8D7FCB5F-A29B-F653-CE6C-84EDE3065D80}"/>
          </ac:cxnSpMkLst>
        </pc:cxnChg>
      </pc:sldChg>
      <pc:sldChg chg="addSp delSp modSp mod">
        <pc:chgData name="#KWOK CHIN YUEN#" userId="f950141c-72dc-40af-bcc3-22354dadadd6" providerId="ADAL" clId="{6AFF14BD-4C3B-4BA8-A5FC-9E0C82AAE468}" dt="2025-07-03T02:46:34.267" v="7110" actId="20577"/>
        <pc:sldMkLst>
          <pc:docMk/>
          <pc:sldMk cId="3129649030" sldId="880"/>
        </pc:sldMkLst>
        <pc:spChg chg="mod">
          <ac:chgData name="#KWOK CHIN YUEN#" userId="f950141c-72dc-40af-bcc3-22354dadadd6" providerId="ADAL" clId="{6AFF14BD-4C3B-4BA8-A5FC-9E0C82AAE468}" dt="2025-07-01T09:26:37.800" v="6897" actId="14100"/>
          <ac:spMkLst>
            <pc:docMk/>
            <pc:sldMk cId="3129649030" sldId="880"/>
            <ac:spMk id="5" creationId="{CCC1CAB1-DD48-F6A4-9050-E441C7DA877F}"/>
          </ac:spMkLst>
        </pc:spChg>
        <pc:spChg chg="mod">
          <ac:chgData name="#KWOK CHIN YUEN#" userId="f950141c-72dc-40af-bcc3-22354dadadd6" providerId="ADAL" clId="{6AFF14BD-4C3B-4BA8-A5FC-9E0C82AAE468}" dt="2025-07-01T09:25:51.760" v="6883" actId="1076"/>
          <ac:spMkLst>
            <pc:docMk/>
            <pc:sldMk cId="3129649030" sldId="880"/>
            <ac:spMk id="6" creationId="{BCAA7629-5DED-C12F-7F41-D9CE90CEC9F9}"/>
          </ac:spMkLst>
        </pc:spChg>
        <pc:spChg chg="add mod">
          <ac:chgData name="#KWOK CHIN YUEN#" userId="f950141c-72dc-40af-bcc3-22354dadadd6" providerId="ADAL" clId="{6AFF14BD-4C3B-4BA8-A5FC-9E0C82AAE468}" dt="2025-07-01T09:27:07.497" v="6906" actId="14100"/>
          <ac:spMkLst>
            <pc:docMk/>
            <pc:sldMk cId="3129649030" sldId="880"/>
            <ac:spMk id="13" creationId="{EA4FB916-264C-E42B-80CD-9C926A570540}"/>
          </ac:spMkLst>
        </pc:spChg>
        <pc:spChg chg="add mod">
          <ac:chgData name="#KWOK CHIN YUEN#" userId="f950141c-72dc-40af-bcc3-22354dadadd6" providerId="ADAL" clId="{6AFF14BD-4C3B-4BA8-A5FC-9E0C82AAE468}" dt="2025-07-01T09:27:17.800" v="6910" actId="14100"/>
          <ac:spMkLst>
            <pc:docMk/>
            <pc:sldMk cId="3129649030" sldId="880"/>
            <ac:spMk id="14" creationId="{9C2AB113-596A-DF09-A93F-D64B97117BFC}"/>
          </ac:spMkLst>
        </pc:spChg>
        <pc:spChg chg="add mod">
          <ac:chgData name="#KWOK CHIN YUEN#" userId="f950141c-72dc-40af-bcc3-22354dadadd6" providerId="ADAL" clId="{6AFF14BD-4C3B-4BA8-A5FC-9E0C82AAE468}" dt="2025-07-01T09:34:57.520" v="7025" actId="1076"/>
          <ac:spMkLst>
            <pc:docMk/>
            <pc:sldMk cId="3129649030" sldId="880"/>
            <ac:spMk id="16" creationId="{BC9606C3-FA9F-1A8A-6A91-A2429E52163B}"/>
          </ac:spMkLst>
        </pc:spChg>
        <pc:spChg chg="mod">
          <ac:chgData name="#KWOK CHIN YUEN#" userId="f950141c-72dc-40af-bcc3-22354dadadd6" providerId="ADAL" clId="{6AFF14BD-4C3B-4BA8-A5FC-9E0C82AAE468}" dt="2025-07-03T02:46:34.267" v="7110" actId="20577"/>
          <ac:spMkLst>
            <pc:docMk/>
            <pc:sldMk cId="3129649030" sldId="880"/>
            <ac:spMk id="73" creationId="{94B94097-04D8-E2FC-3C05-50DF04309F8F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81" creationId="{9E9B5CFA-96AF-636E-5A06-6A2410B7F537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83" creationId="{218BD57A-505E-DEC4-A033-6B26236F1B17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85" creationId="{E52B333E-224C-1DB7-1F96-7AB38BBB3C79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88" creationId="{ABF353DE-F9B5-EBA0-2F0D-740E62C23FFB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90" creationId="{3D568564-8633-D61A-78B3-6C0F4DD2B284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94" creationId="{DCE8103C-6496-661B-97BF-1D0BFAF85D35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98" creationId="{67FF1F24-1E6A-C548-A2E9-2A4E36C23429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103" creationId="{A85576FC-6788-5DAE-2B5C-600F9CE66399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104" creationId="{24D8BFF6-3F81-03D0-A8AC-CF348C43FC43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106" creationId="{5C9E1221-6522-E7B7-AEFC-D5CE8D39AB8B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107" creationId="{4020D802-EA7A-5B50-255B-7A23BF02C441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108" creationId="{DFF2CCAF-520E-1E51-F9EB-7EF83ADC84DE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110" creationId="{29C121ED-CEE8-2B8C-754C-061C1B970C9F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111" creationId="{5E0951F6-317B-E4AB-E0B3-5B00643072A6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112" creationId="{4DC459C6-C654-A954-29BA-9AB29016B6B9}"/>
          </ac:spMkLst>
        </pc:spChg>
        <pc:spChg chg="mod">
          <ac:chgData name="#KWOK CHIN YUEN#" userId="f950141c-72dc-40af-bcc3-22354dadadd6" providerId="ADAL" clId="{6AFF14BD-4C3B-4BA8-A5FC-9E0C82AAE468}" dt="2025-07-01T09:26:21.987" v="6895" actId="1076"/>
          <ac:spMkLst>
            <pc:docMk/>
            <pc:sldMk cId="3129649030" sldId="880"/>
            <ac:spMk id="113" creationId="{DF9666E7-ADB0-1074-A4DD-99B58BF2ADDD}"/>
          </ac:spMkLst>
        </pc:spChg>
        <pc:spChg chg="mod">
          <ac:chgData name="#KWOK CHIN YUEN#" userId="f950141c-72dc-40af-bcc3-22354dadadd6" providerId="ADAL" clId="{6AFF14BD-4C3B-4BA8-A5FC-9E0C82AAE468}" dt="2025-07-01T09:26:18.774" v="6894" actId="14100"/>
          <ac:spMkLst>
            <pc:docMk/>
            <pc:sldMk cId="3129649030" sldId="880"/>
            <ac:spMk id="119" creationId="{FF7ECE63-0488-0A8A-31A3-782FC69B0CA0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29" creationId="{722B3604-B8EA-85AF-D835-46B3B150EB74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34" creationId="{709FC5B5-9984-AB88-2CB8-3B8F170F9246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35" creationId="{3591C1D7-D94C-3DE4-3776-C3C4D6626121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36" creationId="{533F9E41-BDB3-893E-C4E5-ECB2CD1CD416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38" creationId="{129035A1-C621-3105-8E11-6D87E803C6F5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39" creationId="{A1D96297-4841-B30A-4BF9-8EA0B70DCD42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42" creationId="{76AA232E-2143-5BDA-8B1C-513C38014214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43" creationId="{439F3058-13EA-62F1-C309-281D938ED81C}"/>
          </ac:spMkLst>
        </pc:spChg>
        <pc:spChg chg="mod">
          <ac:chgData name="#KWOK CHIN YUEN#" userId="f950141c-72dc-40af-bcc3-22354dadadd6" providerId="ADAL" clId="{6AFF14BD-4C3B-4BA8-A5FC-9E0C82AAE468}" dt="2025-07-01T09:26:06.273" v="6889" actId="1076"/>
          <ac:spMkLst>
            <pc:docMk/>
            <pc:sldMk cId="3129649030" sldId="880"/>
            <ac:spMk id="144" creationId="{4DE40E22-34BA-CF70-C0D1-F10E645D4A48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46" creationId="{62F8611F-6823-1B00-39F5-F8407BF472E4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47" creationId="{43BC5613-EFB2-79AF-D6B9-72B6F31E49FB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48" creationId="{84CA46E8-1895-95FB-1D53-A85570E13ED1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49" creationId="{8A480C2D-CFD4-A2F1-5AB6-C9E7CFB307CF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50" creationId="{98D8015F-9246-0EF5-94A8-7EA76A607452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52" creationId="{3A135B06-9B0D-31A1-D4EE-00514B0E1B3D}"/>
          </ac:spMkLst>
        </pc:spChg>
        <pc:spChg chg="mod">
          <ac:chgData name="#KWOK CHIN YUEN#" userId="f950141c-72dc-40af-bcc3-22354dadadd6" providerId="ADAL" clId="{6AFF14BD-4C3B-4BA8-A5FC-9E0C82AAE468}" dt="2025-07-01T09:26:02.098" v="6888" actId="1076"/>
          <ac:spMkLst>
            <pc:docMk/>
            <pc:sldMk cId="3129649030" sldId="880"/>
            <ac:spMk id="153" creationId="{7C0A2F8A-4ABD-71F4-4AA0-94775D49930D}"/>
          </ac:spMkLst>
        </pc:spChg>
        <pc:spChg chg="mod">
          <ac:chgData name="#KWOK CHIN YUEN#" userId="f950141c-72dc-40af-bcc3-22354dadadd6" providerId="ADAL" clId="{6AFF14BD-4C3B-4BA8-A5FC-9E0C82AAE468}" dt="2025-07-01T09:25:27.211" v="6877" actId="1076"/>
          <ac:spMkLst>
            <pc:docMk/>
            <pc:sldMk cId="3129649030" sldId="880"/>
            <ac:spMk id="157" creationId="{7217902C-31BD-DCFD-A13E-7705EC7EB029}"/>
          </ac:spMkLst>
        </pc:spChg>
        <pc:spChg chg="mod">
          <ac:chgData name="#KWOK CHIN YUEN#" userId="f950141c-72dc-40af-bcc3-22354dadadd6" providerId="ADAL" clId="{6AFF14BD-4C3B-4BA8-A5FC-9E0C82AAE468}" dt="2025-06-18T07:54:38.441" v="3807" actId="1076"/>
          <ac:spMkLst>
            <pc:docMk/>
            <pc:sldMk cId="3129649030" sldId="880"/>
            <ac:spMk id="180" creationId="{84E50AF1-7C0A-FB38-A6B9-649076679AEC}"/>
          </ac:spMkLst>
        </pc:spChg>
        <pc:spChg chg="mod">
          <ac:chgData name="#KWOK CHIN YUEN#" userId="f950141c-72dc-40af-bcc3-22354dadadd6" providerId="ADAL" clId="{6AFF14BD-4C3B-4BA8-A5FC-9E0C82AAE468}" dt="2025-07-01T09:37:11.143" v="7049" actId="20577"/>
          <ac:spMkLst>
            <pc:docMk/>
            <pc:sldMk cId="3129649030" sldId="880"/>
            <ac:spMk id="235" creationId="{EC892D3F-A183-0158-F1B7-0E549BF9BE7C}"/>
          </ac:spMkLst>
        </pc:spChg>
        <pc:spChg chg="mod">
          <ac:chgData name="#KWOK CHIN YUEN#" userId="f950141c-72dc-40af-bcc3-22354dadadd6" providerId="ADAL" clId="{6AFF14BD-4C3B-4BA8-A5FC-9E0C82AAE468}" dt="2025-07-01T09:35:01.266" v="7033" actId="20577"/>
          <ac:spMkLst>
            <pc:docMk/>
            <pc:sldMk cId="3129649030" sldId="880"/>
            <ac:spMk id="236" creationId="{61AF7307-E5F5-6E37-C2C1-832DE15E98AF}"/>
          </ac:spMkLst>
        </pc:spChg>
        <pc:spChg chg="mod">
          <ac:chgData name="#KWOK CHIN YUEN#" userId="f950141c-72dc-40af-bcc3-22354dadadd6" providerId="ADAL" clId="{6AFF14BD-4C3B-4BA8-A5FC-9E0C82AAE468}" dt="2025-07-01T09:37:09.197" v="7047" actId="20577"/>
          <ac:spMkLst>
            <pc:docMk/>
            <pc:sldMk cId="3129649030" sldId="880"/>
            <ac:spMk id="237" creationId="{525DF1E2-2B74-EB5A-C36C-5D5F82D3D82E}"/>
          </ac:spMkLst>
        </pc:spChg>
        <pc:spChg chg="mod">
          <ac:chgData name="#KWOK CHIN YUEN#" userId="f950141c-72dc-40af-bcc3-22354dadadd6" providerId="ADAL" clId="{6AFF14BD-4C3B-4BA8-A5FC-9E0C82AAE468}" dt="2025-07-01T09:35:07.797" v="7043" actId="20577"/>
          <ac:spMkLst>
            <pc:docMk/>
            <pc:sldMk cId="3129649030" sldId="880"/>
            <ac:spMk id="238" creationId="{33D003E0-B648-F2ED-35F1-32B9D172494E}"/>
          </ac:spMkLst>
        </pc:spChg>
        <pc:spChg chg="mod">
          <ac:chgData name="#KWOK CHIN YUEN#" userId="f950141c-72dc-40af-bcc3-22354dadadd6" providerId="ADAL" clId="{6AFF14BD-4C3B-4BA8-A5FC-9E0C82AAE468}" dt="2025-07-01T09:35:10.313" v="7045" actId="20577"/>
          <ac:spMkLst>
            <pc:docMk/>
            <pc:sldMk cId="3129649030" sldId="880"/>
            <ac:spMk id="239" creationId="{D236ABE7-B1AF-CFF4-1FB8-203F94D30F5D}"/>
          </ac:spMkLst>
        </pc:spChg>
        <pc:picChg chg="mod">
          <ac:chgData name="#KWOK CHIN YUEN#" userId="f950141c-72dc-40af-bcc3-22354dadadd6" providerId="ADAL" clId="{6AFF14BD-4C3B-4BA8-A5FC-9E0C82AAE468}" dt="2025-07-01T09:26:02.098" v="6888" actId="1076"/>
          <ac:picMkLst>
            <pc:docMk/>
            <pc:sldMk cId="3129649030" sldId="880"/>
            <ac:picMk id="151" creationId="{6B1ED8CD-265F-AAD1-9C62-BED0BA372CFB}"/>
          </ac:picMkLst>
        </pc:picChg>
        <pc:picChg chg="mod">
          <ac:chgData name="#KWOK CHIN YUEN#" userId="f950141c-72dc-40af-bcc3-22354dadadd6" providerId="ADAL" clId="{6AFF14BD-4C3B-4BA8-A5FC-9E0C82AAE468}" dt="2025-07-01T09:26:02.098" v="6888" actId="1076"/>
          <ac:picMkLst>
            <pc:docMk/>
            <pc:sldMk cId="3129649030" sldId="880"/>
            <ac:picMk id="159" creationId="{46EBDC21-3D88-07E0-63FD-049B52BD2F38}"/>
          </ac:picMkLst>
        </pc:picChg>
      </pc:sldChg>
      <pc:sldChg chg="addSp delSp modSp mod modShow">
        <pc:chgData name="#KWOK CHIN YUEN#" userId="f950141c-72dc-40af-bcc3-22354dadadd6" providerId="ADAL" clId="{6AFF14BD-4C3B-4BA8-A5FC-9E0C82AAE468}" dt="2025-07-03T08:12:59.789" v="9126" actId="14100"/>
        <pc:sldMkLst>
          <pc:docMk/>
          <pc:sldMk cId="44752259" sldId="881"/>
        </pc:sldMkLst>
        <pc:spChg chg="add mod">
          <ac:chgData name="#KWOK CHIN YUEN#" userId="f950141c-72dc-40af-bcc3-22354dadadd6" providerId="ADAL" clId="{6AFF14BD-4C3B-4BA8-A5FC-9E0C82AAE468}" dt="2025-06-30T08:49:47.512" v="5191" actId="1035"/>
          <ac:spMkLst>
            <pc:docMk/>
            <pc:sldMk cId="44752259" sldId="881"/>
            <ac:spMk id="6" creationId="{A90DD6B9-259A-85A7-5739-20F4DCCF0496}"/>
          </ac:spMkLst>
        </pc:spChg>
        <pc:spChg chg="add 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7" creationId="{16D632B6-FDE6-96CF-B218-1C9D7A9EACF0}"/>
          </ac:spMkLst>
        </pc:spChg>
        <pc:spChg chg="add 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8" creationId="{9B5CF5D0-B1DF-EAE5-C168-A7E204AB4684}"/>
          </ac:spMkLst>
        </pc:spChg>
        <pc:spChg chg="add 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15" creationId="{5E3BF8B2-3294-B7D7-E7E3-97F4B8E610BA}"/>
          </ac:spMkLst>
        </pc:spChg>
        <pc:spChg chg="add mod">
          <ac:chgData name="#KWOK CHIN YUEN#" userId="f950141c-72dc-40af-bcc3-22354dadadd6" providerId="ADAL" clId="{6AFF14BD-4C3B-4BA8-A5FC-9E0C82AAE468}" dt="2025-06-30T08:46:49.401" v="5121" actId="1076"/>
          <ac:spMkLst>
            <pc:docMk/>
            <pc:sldMk cId="44752259" sldId="881"/>
            <ac:spMk id="21" creationId="{DF192B46-2528-A37A-415D-9359A7099BC8}"/>
          </ac:spMkLst>
        </pc:spChg>
        <pc:spChg chg="add mod">
          <ac:chgData name="#KWOK CHIN YUEN#" userId="f950141c-72dc-40af-bcc3-22354dadadd6" providerId="ADAL" clId="{6AFF14BD-4C3B-4BA8-A5FC-9E0C82AAE468}" dt="2025-06-30T08:46:49.401" v="5121" actId="1076"/>
          <ac:spMkLst>
            <pc:docMk/>
            <pc:sldMk cId="44752259" sldId="881"/>
            <ac:spMk id="23" creationId="{1E7F5C97-D3FE-32F4-C652-ABF0497EB046}"/>
          </ac:spMkLst>
        </pc:spChg>
        <pc:spChg chg="add 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25" creationId="{607199A2-0901-4282-7E96-9BF1B686B769}"/>
          </ac:spMkLst>
        </pc:spChg>
        <pc:spChg chg="add 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31" creationId="{2BF47B26-EFD0-0AE8-92E9-8B0717292F62}"/>
          </ac:spMkLst>
        </pc:spChg>
        <pc:spChg chg="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33" creationId="{D48AE816-DCB0-8202-DE24-A4507B3BE203}"/>
          </ac:spMkLst>
        </pc:spChg>
        <pc:spChg chg="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37" creationId="{93768B01-F742-B043-39C9-1E568B79371B}"/>
          </ac:spMkLst>
        </pc:spChg>
        <pc:spChg chg="add mod">
          <ac:chgData name="#KWOK CHIN YUEN#" userId="f950141c-72dc-40af-bcc3-22354dadadd6" providerId="ADAL" clId="{6AFF14BD-4C3B-4BA8-A5FC-9E0C82AAE468}" dt="2025-06-30T08:46:49.401" v="5121" actId="1076"/>
          <ac:spMkLst>
            <pc:docMk/>
            <pc:sldMk cId="44752259" sldId="881"/>
            <ac:spMk id="39" creationId="{E478B636-26E0-ADB7-345C-671F439B464A}"/>
          </ac:spMkLst>
        </pc:spChg>
        <pc:spChg chg="add mod">
          <ac:chgData name="#KWOK CHIN YUEN#" userId="f950141c-72dc-40af-bcc3-22354dadadd6" providerId="ADAL" clId="{6AFF14BD-4C3B-4BA8-A5FC-9E0C82AAE468}" dt="2025-07-03T07:46:01.793" v="8667" actId="1076"/>
          <ac:spMkLst>
            <pc:docMk/>
            <pc:sldMk cId="44752259" sldId="881"/>
            <ac:spMk id="52" creationId="{D4ED704E-E4D7-FE55-4DBA-8967234F19A4}"/>
          </ac:spMkLst>
        </pc:spChg>
        <pc:spChg chg="add mod">
          <ac:chgData name="#KWOK CHIN YUEN#" userId="f950141c-72dc-40af-bcc3-22354dadadd6" providerId="ADAL" clId="{6AFF14BD-4C3B-4BA8-A5FC-9E0C82AAE468}" dt="2025-07-03T07:39:29.467" v="8476" actId="1076"/>
          <ac:spMkLst>
            <pc:docMk/>
            <pc:sldMk cId="44752259" sldId="881"/>
            <ac:spMk id="53" creationId="{6125B5EA-5474-1F6E-C64C-37734FD9A9F6}"/>
          </ac:spMkLst>
        </pc:spChg>
        <pc:spChg chg="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55" creationId="{5F85C3C7-3A6F-8D6E-E3BE-163AE64BDCDB}"/>
          </ac:spMkLst>
        </pc:spChg>
        <pc:spChg chg="mod">
          <ac:chgData name="#KWOK CHIN YUEN#" userId="f950141c-72dc-40af-bcc3-22354dadadd6" providerId="ADAL" clId="{6AFF14BD-4C3B-4BA8-A5FC-9E0C82AAE468}" dt="2025-06-30T08:50:54.325" v="5203" actId="1076"/>
          <ac:spMkLst>
            <pc:docMk/>
            <pc:sldMk cId="44752259" sldId="881"/>
            <ac:spMk id="57" creationId="{18C1A344-E228-01D6-FF3D-DC042D180674}"/>
          </ac:spMkLst>
        </pc:spChg>
        <pc:spChg chg="mod ord">
          <ac:chgData name="#KWOK CHIN YUEN#" userId="f950141c-72dc-40af-bcc3-22354dadadd6" providerId="ADAL" clId="{6AFF14BD-4C3B-4BA8-A5FC-9E0C82AAE468}" dt="2025-07-03T07:45:27.926" v="8660" actId="166"/>
          <ac:spMkLst>
            <pc:docMk/>
            <pc:sldMk cId="44752259" sldId="881"/>
            <ac:spMk id="59" creationId="{A3024B47-35BB-3755-789E-101C07187BE7}"/>
          </ac:spMkLst>
        </pc:spChg>
        <pc:spChg chg="mod">
          <ac:chgData name="#KWOK CHIN YUEN#" userId="f950141c-72dc-40af-bcc3-22354dadadd6" providerId="ADAL" clId="{6AFF14BD-4C3B-4BA8-A5FC-9E0C82AAE468}" dt="2025-07-03T07:40:18.825" v="8499" actId="1076"/>
          <ac:spMkLst>
            <pc:docMk/>
            <pc:sldMk cId="44752259" sldId="881"/>
            <ac:spMk id="61" creationId="{8C6A6542-F8D3-5DBB-8491-1BC21536D8D4}"/>
          </ac:spMkLst>
        </pc:spChg>
        <pc:spChg chg="add del mod">
          <ac:chgData name="#KWOK CHIN YUEN#" userId="f950141c-72dc-40af-bcc3-22354dadadd6" providerId="ADAL" clId="{6AFF14BD-4C3B-4BA8-A5FC-9E0C82AAE468}" dt="2025-06-30T08:49:54.083" v="5193" actId="1035"/>
          <ac:spMkLst>
            <pc:docMk/>
            <pc:sldMk cId="44752259" sldId="881"/>
            <ac:spMk id="63" creationId="{68134DEB-9125-ACAE-CE49-527F3AB50373}"/>
          </ac:spMkLst>
        </pc:spChg>
        <pc:spChg chg="mod">
          <ac:chgData name="#KWOK CHIN YUEN#" userId="f950141c-72dc-40af-bcc3-22354dadadd6" providerId="ADAL" clId="{6AFF14BD-4C3B-4BA8-A5FC-9E0C82AAE468}" dt="2025-06-30T08:51:07.300" v="5205" actId="1076"/>
          <ac:spMkLst>
            <pc:docMk/>
            <pc:sldMk cId="44752259" sldId="881"/>
            <ac:spMk id="1025" creationId="{9FDC6E06-345D-68BF-9C62-000D51A8E097}"/>
          </ac:spMkLst>
        </pc:spChg>
        <pc:spChg chg="mod">
          <ac:chgData name="#KWOK CHIN YUEN#" userId="f950141c-72dc-40af-bcc3-22354dadadd6" providerId="ADAL" clId="{6AFF14BD-4C3B-4BA8-A5FC-9E0C82AAE468}" dt="2025-06-30T08:51:38.341" v="5211" actId="1076"/>
          <ac:spMkLst>
            <pc:docMk/>
            <pc:sldMk cId="44752259" sldId="881"/>
            <ac:spMk id="1029" creationId="{2D351191-7F41-E358-06BC-3D05C00A88C2}"/>
          </ac:spMkLst>
        </pc:spChg>
        <pc:spChg chg="mod">
          <ac:chgData name="#KWOK CHIN YUEN#" userId="f950141c-72dc-40af-bcc3-22354dadadd6" providerId="ADAL" clId="{6AFF14BD-4C3B-4BA8-A5FC-9E0C82AAE468}" dt="2025-06-30T08:52:31.206" v="5219" actId="1076"/>
          <ac:spMkLst>
            <pc:docMk/>
            <pc:sldMk cId="44752259" sldId="881"/>
            <ac:spMk id="1032" creationId="{D4864D53-4DAD-DD50-C836-39E0D0DEC70F}"/>
          </ac:spMkLst>
        </pc:spChg>
        <pc:spChg chg="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1033" creationId="{36FB2C0C-32C3-3EE9-5C85-0472A495C82B}"/>
          </ac:spMkLst>
        </pc:spChg>
        <pc:spChg chg="mod">
          <ac:chgData name="#KWOK CHIN YUEN#" userId="f950141c-72dc-40af-bcc3-22354dadadd6" providerId="ADAL" clId="{6AFF14BD-4C3B-4BA8-A5FC-9E0C82AAE468}" dt="2025-07-03T07:54:51.155" v="8827" actId="1076"/>
          <ac:spMkLst>
            <pc:docMk/>
            <pc:sldMk cId="44752259" sldId="881"/>
            <ac:spMk id="1035" creationId="{031F56A5-AA18-A1C2-FBC1-77D3E929564E}"/>
          </ac:spMkLst>
        </pc:spChg>
        <pc:spChg chg="mod">
          <ac:chgData name="#KWOK CHIN YUEN#" userId="f950141c-72dc-40af-bcc3-22354dadadd6" providerId="ADAL" clId="{6AFF14BD-4C3B-4BA8-A5FC-9E0C82AAE468}" dt="2025-06-30T08:51:55.676" v="5213" actId="1076"/>
          <ac:spMkLst>
            <pc:docMk/>
            <pc:sldMk cId="44752259" sldId="881"/>
            <ac:spMk id="1037" creationId="{CAB166E7-85E8-17E1-F0D6-CC133AB63857}"/>
          </ac:spMkLst>
        </pc:spChg>
        <pc:spChg chg="mod">
          <ac:chgData name="#KWOK CHIN YUEN#" userId="f950141c-72dc-40af-bcc3-22354dadadd6" providerId="ADAL" clId="{6AFF14BD-4C3B-4BA8-A5FC-9E0C82AAE468}" dt="2025-06-30T08:52:39.821" v="5221" actId="1076"/>
          <ac:spMkLst>
            <pc:docMk/>
            <pc:sldMk cId="44752259" sldId="881"/>
            <ac:spMk id="1039" creationId="{EA98F9E7-331B-08A6-81C2-1C4F1F78BC41}"/>
          </ac:spMkLst>
        </pc:spChg>
        <pc:spChg chg="mod">
          <ac:chgData name="#KWOK CHIN YUEN#" userId="f950141c-72dc-40af-bcc3-22354dadadd6" providerId="ADAL" clId="{6AFF14BD-4C3B-4BA8-A5FC-9E0C82AAE468}" dt="2025-07-03T07:54:26.970" v="8824" actId="1076"/>
          <ac:spMkLst>
            <pc:docMk/>
            <pc:sldMk cId="44752259" sldId="881"/>
            <ac:spMk id="1041" creationId="{59B01571-4755-D4E3-E75A-20FE972E32D9}"/>
          </ac:spMkLst>
        </pc:spChg>
        <pc:spChg chg="add mod">
          <ac:chgData name="#KWOK CHIN YUEN#" userId="f950141c-72dc-40af-bcc3-22354dadadd6" providerId="ADAL" clId="{6AFF14BD-4C3B-4BA8-A5FC-9E0C82AAE468}" dt="2025-07-03T07:42:14.026" v="8606" actId="1036"/>
          <ac:spMkLst>
            <pc:docMk/>
            <pc:sldMk cId="44752259" sldId="881"/>
            <ac:spMk id="1045" creationId="{8EF542AA-D760-11A6-7806-7F290AA522FF}"/>
          </ac:spMkLst>
        </pc:spChg>
        <pc:spChg chg="add mod">
          <ac:chgData name="#KWOK CHIN YUEN#" userId="f950141c-72dc-40af-bcc3-22354dadadd6" providerId="ADAL" clId="{6AFF14BD-4C3B-4BA8-A5FC-9E0C82AAE468}" dt="2025-06-30T08:49:20.541" v="5182" actId="1076"/>
          <ac:spMkLst>
            <pc:docMk/>
            <pc:sldMk cId="44752259" sldId="881"/>
            <ac:spMk id="1046" creationId="{901A1BBD-B790-24A7-FA56-A42435011A7A}"/>
          </ac:spMkLst>
        </pc:spChg>
        <pc:spChg chg="add mod">
          <ac:chgData name="#KWOK CHIN YUEN#" userId="f950141c-72dc-40af-bcc3-22354dadadd6" providerId="ADAL" clId="{6AFF14BD-4C3B-4BA8-A5FC-9E0C82AAE468}" dt="2025-07-03T07:40:41.517" v="8502" actId="1076"/>
          <ac:spMkLst>
            <pc:docMk/>
            <pc:sldMk cId="44752259" sldId="881"/>
            <ac:spMk id="1062" creationId="{A0EB51C7-1E2E-E366-FD9B-900C0E5A7A20}"/>
          </ac:spMkLst>
        </pc:spChg>
        <pc:spChg chg="add mod">
          <ac:chgData name="#KWOK CHIN YUEN#" userId="f950141c-72dc-40af-bcc3-22354dadadd6" providerId="ADAL" clId="{6AFF14BD-4C3B-4BA8-A5FC-9E0C82AAE468}" dt="2025-07-03T07:41:52.612" v="8543" actId="20577"/>
          <ac:spMkLst>
            <pc:docMk/>
            <pc:sldMk cId="44752259" sldId="881"/>
            <ac:spMk id="1066" creationId="{C547CB3A-D776-DA6B-5D23-E8CC92EC5EA6}"/>
          </ac:spMkLst>
        </pc:spChg>
        <pc:spChg chg="mod">
          <ac:chgData name="#KWOK CHIN YUEN#" userId="f950141c-72dc-40af-bcc3-22354dadadd6" providerId="ADAL" clId="{6AFF14BD-4C3B-4BA8-A5FC-9E0C82AAE468}" dt="2025-07-03T07:35:13.980" v="8266" actId="20577"/>
          <ac:spMkLst>
            <pc:docMk/>
            <pc:sldMk cId="44752259" sldId="881"/>
            <ac:spMk id="1069" creationId="{F121F4A8-9019-FF75-AE67-B34FD8B81CF9}"/>
          </ac:spMkLst>
        </pc:spChg>
        <pc:spChg chg="add mod">
          <ac:chgData name="#KWOK CHIN YUEN#" userId="f950141c-72dc-40af-bcc3-22354dadadd6" providerId="ADAL" clId="{6AFF14BD-4C3B-4BA8-A5FC-9E0C82AAE468}" dt="2025-07-03T07:40:41.517" v="8502" actId="1076"/>
          <ac:spMkLst>
            <pc:docMk/>
            <pc:sldMk cId="44752259" sldId="881"/>
            <ac:spMk id="1076" creationId="{DD572BA9-37E3-1E97-DE52-3C1361CA7427}"/>
          </ac:spMkLst>
        </pc:spChg>
        <pc:spChg chg="mod">
          <ac:chgData name="#KWOK CHIN YUEN#" userId="f950141c-72dc-40af-bcc3-22354dadadd6" providerId="ADAL" clId="{6AFF14BD-4C3B-4BA8-A5FC-9E0C82AAE468}" dt="2025-05-29T07:23:48.427" v="1134" actId="1038"/>
          <ac:spMkLst>
            <pc:docMk/>
            <pc:sldMk cId="44752259" sldId="881"/>
            <ac:spMk id="1079" creationId="{E88CE071-7EEB-4AE6-12BB-21DCD555A6D1}"/>
          </ac:spMkLst>
        </pc:spChg>
        <pc:spChg chg="mod">
          <ac:chgData name="#KWOK CHIN YUEN#" userId="f950141c-72dc-40af-bcc3-22354dadadd6" providerId="ADAL" clId="{6AFF14BD-4C3B-4BA8-A5FC-9E0C82AAE468}" dt="2025-07-03T07:40:18.825" v="8499" actId="1076"/>
          <ac:spMkLst>
            <pc:docMk/>
            <pc:sldMk cId="44752259" sldId="881"/>
            <ac:spMk id="1094" creationId="{CB1AFA85-744B-519A-AA2D-45BE1959497F}"/>
          </ac:spMkLst>
        </pc:spChg>
        <pc:spChg chg="add mod">
          <ac:chgData name="#KWOK CHIN YUEN#" userId="f950141c-72dc-40af-bcc3-22354dadadd6" providerId="ADAL" clId="{6AFF14BD-4C3B-4BA8-A5FC-9E0C82AAE468}" dt="2025-07-03T07:40:41.517" v="8502" actId="1076"/>
          <ac:spMkLst>
            <pc:docMk/>
            <pc:sldMk cId="44752259" sldId="881"/>
            <ac:spMk id="1098" creationId="{DC05C616-FEA5-D705-0129-8E98A4E0055C}"/>
          </ac:spMkLst>
        </pc:spChg>
        <pc:spChg chg="mod">
          <ac:chgData name="#KWOK CHIN YUEN#" userId="f950141c-72dc-40af-bcc3-22354dadadd6" providerId="ADAL" clId="{6AFF14BD-4C3B-4BA8-A5FC-9E0C82AAE468}" dt="2025-07-03T07:40:18.825" v="8499" actId="1076"/>
          <ac:spMkLst>
            <pc:docMk/>
            <pc:sldMk cId="44752259" sldId="881"/>
            <ac:spMk id="1108" creationId="{8BC1D4E2-6963-F2A4-B4F4-B0AF38F57E2E}"/>
          </ac:spMkLst>
        </pc:spChg>
        <pc:spChg chg="mod">
          <ac:chgData name="#KWOK CHIN YUEN#" userId="f950141c-72dc-40af-bcc3-22354dadadd6" providerId="ADAL" clId="{6AFF14BD-4C3B-4BA8-A5FC-9E0C82AAE468}" dt="2025-07-03T07:43:34.773" v="8624" actId="1076"/>
          <ac:spMkLst>
            <pc:docMk/>
            <pc:sldMk cId="44752259" sldId="881"/>
            <ac:spMk id="1110" creationId="{8AF62B7C-286B-DEB0-EDD9-A463B95ABE5F}"/>
          </ac:spMkLst>
        </pc:spChg>
        <pc:spChg chg="add mod">
          <ac:chgData name="#KWOK CHIN YUEN#" userId="f950141c-72dc-40af-bcc3-22354dadadd6" providerId="ADAL" clId="{6AFF14BD-4C3B-4BA8-A5FC-9E0C82AAE468}" dt="2025-07-03T07:40:41.517" v="8502" actId="1076"/>
          <ac:spMkLst>
            <pc:docMk/>
            <pc:sldMk cId="44752259" sldId="881"/>
            <ac:spMk id="1112" creationId="{1FC2D8BC-3E6B-ABFE-AB20-798821828A2E}"/>
          </ac:spMkLst>
        </pc:spChg>
        <pc:spChg chg="add mod">
          <ac:chgData name="#KWOK CHIN YUEN#" userId="f950141c-72dc-40af-bcc3-22354dadadd6" providerId="ADAL" clId="{6AFF14BD-4C3B-4BA8-A5FC-9E0C82AAE468}" dt="2025-07-03T07:40:41.517" v="8502" actId="1076"/>
          <ac:spMkLst>
            <pc:docMk/>
            <pc:sldMk cId="44752259" sldId="881"/>
            <ac:spMk id="1116" creationId="{2FA068A1-A786-9DDE-6D2E-0E289F39E13D}"/>
          </ac:spMkLst>
        </pc:spChg>
        <pc:spChg chg="add mod ord">
          <ac:chgData name="#KWOK CHIN YUEN#" userId="f950141c-72dc-40af-bcc3-22354dadadd6" providerId="ADAL" clId="{6AFF14BD-4C3B-4BA8-A5FC-9E0C82AAE468}" dt="2025-07-03T07:44:43.218" v="8650" actId="1076"/>
          <ac:spMkLst>
            <pc:docMk/>
            <pc:sldMk cId="44752259" sldId="881"/>
            <ac:spMk id="1117" creationId="{B5E8EF80-FC2E-B486-6EC3-420D83842447}"/>
          </ac:spMkLst>
        </pc:spChg>
        <pc:spChg chg="mod">
          <ac:chgData name="#KWOK CHIN YUEN#" userId="f950141c-72dc-40af-bcc3-22354dadadd6" providerId="ADAL" clId="{6AFF14BD-4C3B-4BA8-A5FC-9E0C82AAE468}" dt="2025-07-03T07:40:05.809" v="8498" actId="1036"/>
          <ac:spMkLst>
            <pc:docMk/>
            <pc:sldMk cId="44752259" sldId="881"/>
            <ac:spMk id="1119" creationId="{5721F314-F8D9-E10C-8DFB-780C0E2C8795}"/>
          </ac:spMkLst>
        </pc:spChg>
        <pc:spChg chg="mod">
          <ac:chgData name="#KWOK CHIN YUEN#" userId="f950141c-72dc-40af-bcc3-22354dadadd6" providerId="ADAL" clId="{6AFF14BD-4C3B-4BA8-A5FC-9E0C82AAE468}" dt="2025-07-03T07:43:35.905" v="8627" actId="1076"/>
          <ac:spMkLst>
            <pc:docMk/>
            <pc:sldMk cId="44752259" sldId="881"/>
            <ac:spMk id="1121" creationId="{459196EF-187D-F076-2835-1D63BD6B2C67}"/>
          </ac:spMkLst>
        </pc:spChg>
        <pc:spChg chg="mod">
          <ac:chgData name="#KWOK CHIN YUEN#" userId="f950141c-72dc-40af-bcc3-22354dadadd6" providerId="ADAL" clId="{6AFF14BD-4C3B-4BA8-A5FC-9E0C82AAE468}" dt="2025-05-29T07:23:48.427" v="1134" actId="1038"/>
          <ac:spMkLst>
            <pc:docMk/>
            <pc:sldMk cId="44752259" sldId="881"/>
            <ac:spMk id="1130" creationId="{DC917A69-7308-0240-85CF-223A930126AF}"/>
          </ac:spMkLst>
        </pc:spChg>
        <pc:spChg chg="mod">
          <ac:chgData name="#KWOK CHIN YUEN#" userId="f950141c-72dc-40af-bcc3-22354dadadd6" providerId="ADAL" clId="{6AFF14BD-4C3B-4BA8-A5FC-9E0C82AAE468}" dt="2025-07-03T07:40:18.825" v="8499" actId="1076"/>
          <ac:spMkLst>
            <pc:docMk/>
            <pc:sldMk cId="44752259" sldId="881"/>
            <ac:spMk id="1136" creationId="{D693E53C-005C-159B-E962-31B9681D3E3E}"/>
          </ac:spMkLst>
        </pc:spChg>
        <pc:spChg chg="mod">
          <ac:chgData name="#KWOK CHIN YUEN#" userId="f950141c-72dc-40af-bcc3-22354dadadd6" providerId="ADAL" clId="{6AFF14BD-4C3B-4BA8-A5FC-9E0C82AAE468}" dt="2025-07-03T07:43:35.122" v="8625" actId="1076"/>
          <ac:spMkLst>
            <pc:docMk/>
            <pc:sldMk cId="44752259" sldId="881"/>
            <ac:spMk id="1143" creationId="{8904A1D5-4AD0-2CA6-7401-858145568A4A}"/>
          </ac:spMkLst>
        </pc:spChg>
        <pc:spChg chg="mod">
          <ac:chgData name="#KWOK CHIN YUEN#" userId="f950141c-72dc-40af-bcc3-22354dadadd6" providerId="ADAL" clId="{6AFF14BD-4C3B-4BA8-A5FC-9E0C82AAE468}" dt="2025-07-03T07:40:29.700" v="8500" actId="1076"/>
          <ac:spMkLst>
            <pc:docMk/>
            <pc:sldMk cId="44752259" sldId="881"/>
            <ac:spMk id="1151" creationId="{0D3E1543-1193-75BB-D378-D27F93E5CAB1}"/>
          </ac:spMkLst>
        </pc:spChg>
        <pc:spChg chg="add mod">
          <ac:chgData name="#KWOK CHIN YUEN#" userId="f950141c-72dc-40af-bcc3-22354dadadd6" providerId="ADAL" clId="{6AFF14BD-4C3B-4BA8-A5FC-9E0C82AAE468}" dt="2025-07-03T07:44:57.881" v="8651" actId="207"/>
          <ac:spMkLst>
            <pc:docMk/>
            <pc:sldMk cId="44752259" sldId="881"/>
            <ac:spMk id="1157" creationId="{BBF7A36E-2D80-4B53-DF2A-285F159EBB33}"/>
          </ac:spMkLst>
        </pc:spChg>
        <pc:spChg chg="add mod">
          <ac:chgData name="#KWOK CHIN YUEN#" userId="f950141c-72dc-40af-bcc3-22354dadadd6" providerId="ADAL" clId="{6AFF14BD-4C3B-4BA8-A5FC-9E0C82AAE468}" dt="2025-07-03T07:45:18.795" v="8659" actId="1076"/>
          <ac:spMkLst>
            <pc:docMk/>
            <pc:sldMk cId="44752259" sldId="881"/>
            <ac:spMk id="1158" creationId="{C2D8A12E-3FA1-FF74-8C93-A18736039C2C}"/>
          </ac:spMkLst>
        </pc:spChg>
        <pc:spChg chg="add mod">
          <ac:chgData name="#KWOK CHIN YUEN#" userId="f950141c-72dc-40af-bcc3-22354dadadd6" providerId="ADAL" clId="{6AFF14BD-4C3B-4BA8-A5FC-9E0C82AAE468}" dt="2025-07-03T07:45:18.795" v="8659" actId="1076"/>
          <ac:spMkLst>
            <pc:docMk/>
            <pc:sldMk cId="44752259" sldId="881"/>
            <ac:spMk id="1159" creationId="{825BB4C7-C743-7B42-8445-57E2D1694EFC}"/>
          </ac:spMkLst>
        </pc:spChg>
        <pc:spChg chg="add mod">
          <ac:chgData name="#KWOK CHIN YUEN#" userId="f950141c-72dc-40af-bcc3-22354dadadd6" providerId="ADAL" clId="{6AFF14BD-4C3B-4BA8-A5FC-9E0C82AAE468}" dt="2025-07-03T07:45:38.229" v="8662" actId="1076"/>
          <ac:spMkLst>
            <pc:docMk/>
            <pc:sldMk cId="44752259" sldId="881"/>
            <ac:spMk id="1160" creationId="{2DC86672-8716-4A4C-130F-9D24C41235BF}"/>
          </ac:spMkLst>
        </pc:spChg>
        <pc:spChg chg="add mod">
          <ac:chgData name="#KWOK CHIN YUEN#" userId="f950141c-72dc-40af-bcc3-22354dadadd6" providerId="ADAL" clId="{6AFF14BD-4C3B-4BA8-A5FC-9E0C82AAE468}" dt="2025-07-03T07:45:38.229" v="8662" actId="1076"/>
          <ac:spMkLst>
            <pc:docMk/>
            <pc:sldMk cId="44752259" sldId="881"/>
            <ac:spMk id="1162" creationId="{045C750D-6EB8-F7BE-95AC-83BB742194DB}"/>
          </ac:spMkLst>
        </pc:spChg>
        <pc:spChg chg="add mod">
          <ac:chgData name="#KWOK CHIN YUEN#" userId="f950141c-72dc-40af-bcc3-22354dadadd6" providerId="ADAL" clId="{6AFF14BD-4C3B-4BA8-A5FC-9E0C82AAE468}" dt="2025-07-03T07:45:50.738" v="8664" actId="1076"/>
          <ac:spMkLst>
            <pc:docMk/>
            <pc:sldMk cId="44752259" sldId="881"/>
            <ac:spMk id="1163" creationId="{4AE864A8-ADA7-D6FC-37A3-010D3832D9F7}"/>
          </ac:spMkLst>
        </pc:spChg>
        <pc:spChg chg="add mod">
          <ac:chgData name="#KWOK CHIN YUEN#" userId="f950141c-72dc-40af-bcc3-22354dadadd6" providerId="ADAL" clId="{6AFF14BD-4C3B-4BA8-A5FC-9E0C82AAE468}" dt="2025-07-03T07:45:50.738" v="8664" actId="1076"/>
          <ac:spMkLst>
            <pc:docMk/>
            <pc:sldMk cId="44752259" sldId="881"/>
            <ac:spMk id="1164" creationId="{5652A2EF-8055-3AE3-C5B8-D6A0E36D565A}"/>
          </ac:spMkLst>
        </pc:spChg>
        <pc:spChg chg="add mod">
          <ac:chgData name="#KWOK CHIN YUEN#" userId="f950141c-72dc-40af-bcc3-22354dadadd6" providerId="ADAL" clId="{6AFF14BD-4C3B-4BA8-A5FC-9E0C82AAE468}" dt="2025-07-03T07:45:59.147" v="8666" actId="1076"/>
          <ac:spMkLst>
            <pc:docMk/>
            <pc:sldMk cId="44752259" sldId="881"/>
            <ac:spMk id="1165" creationId="{7EB337CC-2FC6-91BC-9373-5FF02CE3A2F2}"/>
          </ac:spMkLst>
        </pc:spChg>
        <pc:spChg chg="add mod">
          <ac:chgData name="#KWOK CHIN YUEN#" userId="f950141c-72dc-40af-bcc3-22354dadadd6" providerId="ADAL" clId="{6AFF14BD-4C3B-4BA8-A5FC-9E0C82AAE468}" dt="2025-07-03T07:45:59.147" v="8666" actId="1076"/>
          <ac:spMkLst>
            <pc:docMk/>
            <pc:sldMk cId="44752259" sldId="881"/>
            <ac:spMk id="1166" creationId="{7C145826-6AA7-E7DA-242A-CAEB087C9AA4}"/>
          </ac:spMkLst>
        </pc:spChg>
        <pc:spChg chg="mod">
          <ac:chgData name="#KWOK CHIN YUEN#" userId="f950141c-72dc-40af-bcc3-22354dadadd6" providerId="ADAL" clId="{6AFF14BD-4C3B-4BA8-A5FC-9E0C82AAE468}" dt="2025-07-03T07:48:49.006" v="8676" actId="20577"/>
          <ac:spMkLst>
            <pc:docMk/>
            <pc:sldMk cId="44752259" sldId="881"/>
            <ac:spMk id="1174" creationId="{EA56BD6E-BCD3-C486-731D-E763AA6C8635}"/>
          </ac:spMkLst>
        </pc:spChg>
        <pc:spChg chg="mod">
          <ac:chgData name="#KWOK CHIN YUEN#" userId="f950141c-72dc-40af-bcc3-22354dadadd6" providerId="ADAL" clId="{6AFF14BD-4C3B-4BA8-A5FC-9E0C82AAE468}" dt="2025-07-03T07:40:18.825" v="8499" actId="1076"/>
          <ac:spMkLst>
            <pc:docMk/>
            <pc:sldMk cId="44752259" sldId="881"/>
            <ac:spMk id="1176" creationId="{D7DB6784-3F17-16CE-DF3B-70ECC1DCEA43}"/>
          </ac:spMkLst>
        </pc:spChg>
        <pc:spChg chg="add del mod">
          <ac:chgData name="#KWOK CHIN YUEN#" userId="f950141c-72dc-40af-bcc3-22354dadadd6" providerId="ADAL" clId="{6AFF14BD-4C3B-4BA8-A5FC-9E0C82AAE468}" dt="2025-07-03T08:12:53.565" v="9125" actId="14100"/>
          <ac:spMkLst>
            <pc:docMk/>
            <pc:sldMk cId="44752259" sldId="881"/>
            <ac:spMk id="1200" creationId="{1882B2ED-F77D-3A9A-7C09-CA8FE6B1C04E}"/>
          </ac:spMkLst>
        </pc:spChg>
        <pc:spChg chg="mod">
          <ac:chgData name="#KWOK CHIN YUEN#" userId="f950141c-72dc-40af-bcc3-22354dadadd6" providerId="ADAL" clId="{6AFF14BD-4C3B-4BA8-A5FC-9E0C82AAE468}" dt="2025-07-03T08:12:59.789" v="9126" actId="14100"/>
          <ac:spMkLst>
            <pc:docMk/>
            <pc:sldMk cId="44752259" sldId="881"/>
            <ac:spMk id="1201" creationId="{7B33AA11-F865-9C70-086C-504261236538}"/>
          </ac:spMkLst>
        </pc:spChg>
        <pc:spChg chg="mod">
          <ac:chgData name="#KWOK CHIN YUEN#" userId="f950141c-72dc-40af-bcc3-22354dadadd6" providerId="ADAL" clId="{6AFF14BD-4C3B-4BA8-A5FC-9E0C82AAE468}" dt="2025-07-03T07:56:14.873" v="8844" actId="20577"/>
          <ac:spMkLst>
            <pc:docMk/>
            <pc:sldMk cId="44752259" sldId="881"/>
            <ac:spMk id="1203" creationId="{164F518E-D8F4-4E1C-7DB4-4BF1D39C4F05}"/>
          </ac:spMkLst>
        </pc:spChg>
        <pc:spChg chg="mod">
          <ac:chgData name="#KWOK CHIN YUEN#" userId="f950141c-72dc-40af-bcc3-22354dadadd6" providerId="ADAL" clId="{6AFF14BD-4C3B-4BA8-A5FC-9E0C82AAE468}" dt="2025-07-03T07:56:16.788" v="8846" actId="20577"/>
          <ac:spMkLst>
            <pc:docMk/>
            <pc:sldMk cId="44752259" sldId="881"/>
            <ac:spMk id="1204" creationId="{A61EE9B5-9A14-146E-346E-542E062C0B83}"/>
          </ac:spMkLst>
        </pc:spChg>
        <pc:spChg chg="mod">
          <ac:chgData name="#KWOK CHIN YUEN#" userId="f950141c-72dc-40af-bcc3-22354dadadd6" providerId="ADAL" clId="{6AFF14BD-4C3B-4BA8-A5FC-9E0C82AAE468}" dt="2025-07-03T07:56:18.410" v="8848" actId="20577"/>
          <ac:spMkLst>
            <pc:docMk/>
            <pc:sldMk cId="44752259" sldId="881"/>
            <ac:spMk id="1205" creationId="{BB2CFB74-C99F-8978-547F-B3C94F9BDF63}"/>
          </ac:spMkLst>
        </pc:spChg>
        <pc:spChg chg="mod">
          <ac:chgData name="#KWOK CHIN YUEN#" userId="f950141c-72dc-40af-bcc3-22354dadadd6" providerId="ADAL" clId="{6AFF14BD-4C3B-4BA8-A5FC-9E0C82AAE468}" dt="2025-07-03T07:56:20.038" v="8850" actId="20577"/>
          <ac:spMkLst>
            <pc:docMk/>
            <pc:sldMk cId="44752259" sldId="881"/>
            <ac:spMk id="1206" creationId="{02A91329-6D8F-414C-D1A3-EA4764F29062}"/>
          </ac:spMkLst>
        </pc:spChg>
        <pc:spChg chg="add mod">
          <ac:chgData name="#KWOK CHIN YUEN#" userId="f950141c-72dc-40af-bcc3-22354dadadd6" providerId="ADAL" clId="{6AFF14BD-4C3B-4BA8-A5FC-9E0C82AAE468}" dt="2025-07-03T07:48:06.909" v="8669" actId="1076"/>
          <ac:spMkLst>
            <pc:docMk/>
            <pc:sldMk cId="44752259" sldId="881"/>
            <ac:spMk id="1207" creationId="{69FB9FE7-3C7E-D106-D449-4AAFF8FD10A8}"/>
          </ac:spMkLst>
        </pc:spChg>
        <pc:spChg chg="add mod">
          <ac:chgData name="#KWOK CHIN YUEN#" userId="f950141c-72dc-40af-bcc3-22354dadadd6" providerId="ADAL" clId="{6AFF14BD-4C3B-4BA8-A5FC-9E0C82AAE468}" dt="2025-07-03T07:48:06.909" v="8669" actId="1076"/>
          <ac:spMkLst>
            <pc:docMk/>
            <pc:sldMk cId="44752259" sldId="881"/>
            <ac:spMk id="1211" creationId="{9AC7FFCB-6944-3438-B11A-59A37DD84A08}"/>
          </ac:spMkLst>
        </pc:spChg>
        <pc:spChg chg="add mod">
          <ac:chgData name="#KWOK CHIN YUEN#" userId="f950141c-72dc-40af-bcc3-22354dadadd6" providerId="ADAL" clId="{6AFF14BD-4C3B-4BA8-A5FC-9E0C82AAE468}" dt="2025-07-03T07:48:06.909" v="8669" actId="1076"/>
          <ac:spMkLst>
            <pc:docMk/>
            <pc:sldMk cId="44752259" sldId="881"/>
            <ac:spMk id="1221" creationId="{7D35FABD-64D1-BCA4-ADD8-A37649757F88}"/>
          </ac:spMkLst>
        </pc:spChg>
        <pc:spChg chg="add mod">
          <ac:chgData name="#KWOK CHIN YUEN#" userId="f950141c-72dc-40af-bcc3-22354dadadd6" providerId="ADAL" clId="{6AFF14BD-4C3B-4BA8-A5FC-9E0C82AAE468}" dt="2025-07-03T07:56:22.084" v="8852" actId="20577"/>
          <ac:spMkLst>
            <pc:docMk/>
            <pc:sldMk cId="44752259" sldId="881"/>
            <ac:spMk id="1222" creationId="{AC5014C7-D408-0710-A4DC-26C54912C3E7}"/>
          </ac:spMkLst>
        </pc:spChg>
        <pc:spChg chg="add mod">
          <ac:chgData name="#KWOK CHIN YUEN#" userId="f950141c-72dc-40af-bcc3-22354dadadd6" providerId="ADAL" clId="{6AFF14BD-4C3B-4BA8-A5FC-9E0C82AAE468}" dt="2025-07-03T07:48:06.909" v="8669" actId="1076"/>
          <ac:spMkLst>
            <pc:docMk/>
            <pc:sldMk cId="44752259" sldId="881"/>
            <ac:spMk id="1224" creationId="{9434E2D9-46F2-5CC4-CCDE-D1504B9DE400}"/>
          </ac:spMkLst>
        </pc:spChg>
        <pc:spChg chg="add mod">
          <ac:chgData name="#KWOK CHIN YUEN#" userId="f950141c-72dc-40af-bcc3-22354dadadd6" providerId="ADAL" clId="{6AFF14BD-4C3B-4BA8-A5FC-9E0C82AAE468}" dt="2025-07-03T07:48:06.909" v="8669" actId="1076"/>
          <ac:spMkLst>
            <pc:docMk/>
            <pc:sldMk cId="44752259" sldId="881"/>
            <ac:spMk id="1225" creationId="{DDF2B931-341E-4F5F-9FAA-F9AAF089A385}"/>
          </ac:spMkLst>
        </pc:spChg>
        <pc:spChg chg="add mod">
          <ac:chgData name="#KWOK CHIN YUEN#" userId="f950141c-72dc-40af-bcc3-22354dadadd6" providerId="ADAL" clId="{6AFF14BD-4C3B-4BA8-A5FC-9E0C82AAE468}" dt="2025-07-03T07:48:06.909" v="8669" actId="1076"/>
          <ac:spMkLst>
            <pc:docMk/>
            <pc:sldMk cId="44752259" sldId="881"/>
            <ac:spMk id="1226" creationId="{84FAAB92-CA25-FC41-3E64-E2F412778748}"/>
          </ac:spMkLst>
        </pc:spChg>
        <pc:spChg chg="add mod">
          <ac:chgData name="#KWOK CHIN YUEN#" userId="f950141c-72dc-40af-bcc3-22354dadadd6" providerId="ADAL" clId="{6AFF14BD-4C3B-4BA8-A5FC-9E0C82AAE468}" dt="2025-07-03T07:55:23.537" v="8835" actId="1076"/>
          <ac:spMkLst>
            <pc:docMk/>
            <pc:sldMk cId="44752259" sldId="881"/>
            <ac:spMk id="1227" creationId="{A71CF6D4-8FC9-FEC2-E9C9-07A138EEEBE2}"/>
          </ac:spMkLst>
        </pc:spChg>
        <pc:spChg chg="add mod ord">
          <ac:chgData name="#KWOK CHIN YUEN#" userId="f950141c-72dc-40af-bcc3-22354dadadd6" providerId="ADAL" clId="{6AFF14BD-4C3B-4BA8-A5FC-9E0C82AAE468}" dt="2025-07-03T07:55:20.317" v="8834" actId="166"/>
          <ac:spMkLst>
            <pc:docMk/>
            <pc:sldMk cId="44752259" sldId="881"/>
            <ac:spMk id="1231" creationId="{400F2B74-7617-6C73-CE15-ADE533C5933F}"/>
          </ac:spMkLst>
        </pc:spChg>
        <pc:spChg chg="add mod">
          <ac:chgData name="#KWOK CHIN YUEN#" userId="f950141c-72dc-40af-bcc3-22354dadadd6" providerId="ADAL" clId="{6AFF14BD-4C3B-4BA8-A5FC-9E0C82AAE468}" dt="2025-07-03T07:53:03.929" v="8813" actId="20577"/>
          <ac:spMkLst>
            <pc:docMk/>
            <pc:sldMk cId="44752259" sldId="881"/>
            <ac:spMk id="1233" creationId="{B7522C5D-25B7-3606-5716-739004EBF4A0}"/>
          </ac:spMkLst>
        </pc:spChg>
        <pc:spChg chg="add mod">
          <ac:chgData name="#KWOK CHIN YUEN#" userId="f950141c-72dc-40af-bcc3-22354dadadd6" providerId="ADAL" clId="{6AFF14BD-4C3B-4BA8-A5FC-9E0C82AAE468}" dt="2025-07-03T07:51:47.083" v="8805" actId="1076"/>
          <ac:spMkLst>
            <pc:docMk/>
            <pc:sldMk cId="44752259" sldId="881"/>
            <ac:spMk id="1239" creationId="{5AA0B25A-D78A-2CB8-C846-0F17FA8FA0C9}"/>
          </ac:spMkLst>
        </pc:spChg>
        <pc:spChg chg="add mod">
          <ac:chgData name="#KWOK CHIN YUEN#" userId="f950141c-72dc-40af-bcc3-22354dadadd6" providerId="ADAL" clId="{6AFF14BD-4C3B-4BA8-A5FC-9E0C82AAE468}" dt="2025-07-03T07:51:47.083" v="8805" actId="1076"/>
          <ac:spMkLst>
            <pc:docMk/>
            <pc:sldMk cId="44752259" sldId="881"/>
            <ac:spMk id="1242" creationId="{F46EC468-9527-D1E7-C448-491D6655518D}"/>
          </ac:spMkLst>
        </pc:spChg>
        <pc:spChg chg="add mod">
          <ac:chgData name="#KWOK CHIN YUEN#" userId="f950141c-72dc-40af-bcc3-22354dadadd6" providerId="ADAL" clId="{6AFF14BD-4C3B-4BA8-A5FC-9E0C82AAE468}" dt="2025-07-03T07:56:23.880" v="8854" actId="20577"/>
          <ac:spMkLst>
            <pc:docMk/>
            <pc:sldMk cId="44752259" sldId="881"/>
            <ac:spMk id="1250" creationId="{3FE8C0C9-9AB6-1024-6A45-EEBC57A9ACB5}"/>
          </ac:spMkLst>
        </pc:spChg>
        <pc:spChg chg="add mod">
          <ac:chgData name="#KWOK CHIN YUEN#" userId="f950141c-72dc-40af-bcc3-22354dadadd6" providerId="ADAL" clId="{6AFF14BD-4C3B-4BA8-A5FC-9E0C82AAE468}" dt="2025-07-03T07:51:47.083" v="8805" actId="1076"/>
          <ac:spMkLst>
            <pc:docMk/>
            <pc:sldMk cId="44752259" sldId="881"/>
            <ac:spMk id="1251" creationId="{9DE2304A-9FDD-EBCA-3CF4-253222B8757B}"/>
          </ac:spMkLst>
        </pc:spChg>
        <pc:spChg chg="add mod">
          <ac:chgData name="#KWOK CHIN YUEN#" userId="f950141c-72dc-40af-bcc3-22354dadadd6" providerId="ADAL" clId="{6AFF14BD-4C3B-4BA8-A5FC-9E0C82AAE468}" dt="2025-07-03T07:51:47.083" v="8805" actId="1076"/>
          <ac:spMkLst>
            <pc:docMk/>
            <pc:sldMk cId="44752259" sldId="881"/>
            <ac:spMk id="1252" creationId="{833FE6D6-A0BC-D8C3-5316-5AB1A22BF85F}"/>
          </ac:spMkLst>
        </pc:spChg>
        <pc:spChg chg="add mod">
          <ac:chgData name="#KWOK CHIN YUEN#" userId="f950141c-72dc-40af-bcc3-22354dadadd6" providerId="ADAL" clId="{6AFF14BD-4C3B-4BA8-A5FC-9E0C82AAE468}" dt="2025-07-03T07:51:47.083" v="8805" actId="1076"/>
          <ac:spMkLst>
            <pc:docMk/>
            <pc:sldMk cId="44752259" sldId="881"/>
            <ac:spMk id="1253" creationId="{9D00B829-024B-109A-6154-DA950D0B6C70}"/>
          </ac:spMkLst>
        </pc:spChg>
        <pc:spChg chg="add mod">
          <ac:chgData name="#KWOK CHIN YUEN#" userId="f950141c-72dc-40af-bcc3-22354dadadd6" providerId="ADAL" clId="{6AFF14BD-4C3B-4BA8-A5FC-9E0C82AAE468}" dt="2025-07-03T07:51:52.163" v="8807" actId="1076"/>
          <ac:spMkLst>
            <pc:docMk/>
            <pc:sldMk cId="44752259" sldId="881"/>
            <ac:spMk id="1259" creationId="{B442CF94-9E80-87C6-3F39-242D25CCFD3E}"/>
          </ac:spMkLst>
        </pc:spChg>
        <pc:spChg chg="add mod">
          <ac:chgData name="#KWOK CHIN YUEN#" userId="f950141c-72dc-40af-bcc3-22354dadadd6" providerId="ADAL" clId="{6AFF14BD-4C3B-4BA8-A5FC-9E0C82AAE468}" dt="2025-07-03T07:54:03.707" v="8821" actId="1076"/>
          <ac:spMkLst>
            <pc:docMk/>
            <pc:sldMk cId="44752259" sldId="881"/>
            <ac:spMk id="1262" creationId="{A0E9269B-9340-63A1-D8BE-F17C98F74401}"/>
          </ac:spMkLst>
        </pc:spChg>
        <pc:spChg chg="add mod">
          <ac:chgData name="#KWOK CHIN YUEN#" userId="f950141c-72dc-40af-bcc3-22354dadadd6" providerId="ADAL" clId="{6AFF14BD-4C3B-4BA8-A5FC-9E0C82AAE468}" dt="2025-07-03T08:00:44.599" v="9102" actId="20577"/>
          <ac:spMkLst>
            <pc:docMk/>
            <pc:sldMk cId="44752259" sldId="881"/>
            <ac:spMk id="1271" creationId="{B7F3329A-8941-96AF-B767-9D66BC0D9F34}"/>
          </ac:spMkLst>
        </pc:spChg>
        <pc:spChg chg="add mod">
          <ac:chgData name="#KWOK CHIN YUEN#" userId="f950141c-72dc-40af-bcc3-22354dadadd6" providerId="ADAL" clId="{6AFF14BD-4C3B-4BA8-A5FC-9E0C82AAE468}" dt="2025-07-03T07:57:54.162" v="8856" actId="1076"/>
          <ac:spMkLst>
            <pc:docMk/>
            <pc:sldMk cId="44752259" sldId="881"/>
            <ac:spMk id="1277" creationId="{5D874AA1-16CE-4E8F-78CD-D4ECE63ABAD9}"/>
          </ac:spMkLst>
        </pc:spChg>
        <pc:spChg chg="add mod">
          <ac:chgData name="#KWOK CHIN YUEN#" userId="f950141c-72dc-40af-bcc3-22354dadadd6" providerId="ADAL" clId="{6AFF14BD-4C3B-4BA8-A5FC-9E0C82AAE468}" dt="2025-07-03T07:57:54.162" v="8856" actId="1076"/>
          <ac:spMkLst>
            <pc:docMk/>
            <pc:sldMk cId="44752259" sldId="881"/>
            <ac:spMk id="1280" creationId="{597FCF1B-FB46-FC3A-2D81-41C75502AF6D}"/>
          </ac:spMkLst>
        </pc:spChg>
        <pc:spChg chg="add mod">
          <ac:chgData name="#KWOK CHIN YUEN#" userId="f950141c-72dc-40af-bcc3-22354dadadd6" providerId="ADAL" clId="{6AFF14BD-4C3B-4BA8-A5FC-9E0C82AAE468}" dt="2025-07-03T08:00:18.974" v="9092" actId="1076"/>
          <ac:spMkLst>
            <pc:docMk/>
            <pc:sldMk cId="44752259" sldId="881"/>
            <ac:spMk id="1287" creationId="{D3889424-48C5-1F9D-29DD-09A791D18732}"/>
          </ac:spMkLst>
        </pc:spChg>
        <pc:spChg chg="add mod">
          <ac:chgData name="#KWOK CHIN YUEN#" userId="f950141c-72dc-40af-bcc3-22354dadadd6" providerId="ADAL" clId="{6AFF14BD-4C3B-4BA8-A5FC-9E0C82AAE468}" dt="2025-07-03T07:57:57.782" v="8858" actId="20577"/>
          <ac:spMkLst>
            <pc:docMk/>
            <pc:sldMk cId="44752259" sldId="881"/>
            <ac:spMk id="1288" creationId="{C124691E-4B5B-AD92-17CF-06F90BEF945A}"/>
          </ac:spMkLst>
        </pc:spChg>
        <pc:spChg chg="add mod">
          <ac:chgData name="#KWOK CHIN YUEN#" userId="f950141c-72dc-40af-bcc3-22354dadadd6" providerId="ADAL" clId="{6AFF14BD-4C3B-4BA8-A5FC-9E0C82AAE468}" dt="2025-07-03T07:57:54.162" v="8856" actId="1076"/>
          <ac:spMkLst>
            <pc:docMk/>
            <pc:sldMk cId="44752259" sldId="881"/>
            <ac:spMk id="1289" creationId="{0C478CC0-987C-98BC-B0AB-C91016C4E941}"/>
          </ac:spMkLst>
        </pc:spChg>
        <pc:spChg chg="add mod">
          <ac:chgData name="#KWOK CHIN YUEN#" userId="f950141c-72dc-40af-bcc3-22354dadadd6" providerId="ADAL" clId="{6AFF14BD-4C3B-4BA8-A5FC-9E0C82AAE468}" dt="2025-07-03T07:57:54.162" v="8856" actId="1076"/>
          <ac:spMkLst>
            <pc:docMk/>
            <pc:sldMk cId="44752259" sldId="881"/>
            <ac:spMk id="1290" creationId="{A299C849-9D86-547B-D0AE-0790ECA0EF52}"/>
          </ac:spMkLst>
        </pc:spChg>
        <pc:spChg chg="add mod">
          <ac:chgData name="#KWOK CHIN YUEN#" userId="f950141c-72dc-40af-bcc3-22354dadadd6" providerId="ADAL" clId="{6AFF14BD-4C3B-4BA8-A5FC-9E0C82AAE468}" dt="2025-07-03T08:12:31.772" v="9124" actId="1076"/>
          <ac:spMkLst>
            <pc:docMk/>
            <pc:sldMk cId="44752259" sldId="881"/>
            <ac:spMk id="1294" creationId="{EB82C42A-E03C-73BA-8D6D-444844119547}"/>
          </ac:spMkLst>
        </pc:spChg>
        <pc:spChg chg="add mod">
          <ac:chgData name="#KWOK CHIN YUEN#" userId="f950141c-72dc-40af-bcc3-22354dadadd6" providerId="ADAL" clId="{6AFF14BD-4C3B-4BA8-A5FC-9E0C82AAE468}" dt="2025-07-03T08:00:28.527" v="9095" actId="1076"/>
          <ac:spMkLst>
            <pc:docMk/>
            <pc:sldMk cId="44752259" sldId="881"/>
            <ac:spMk id="1297" creationId="{61049720-5B1B-C0F5-8CD4-4C6130562126}"/>
          </ac:spMkLst>
        </pc:spChg>
        <pc:picChg chg="mod">
          <ac:chgData name="#KWOK CHIN YUEN#" userId="f950141c-72dc-40af-bcc3-22354dadadd6" providerId="ADAL" clId="{6AFF14BD-4C3B-4BA8-A5FC-9E0C82AAE468}" dt="2025-07-03T07:39:59.412" v="8484" actId="1076"/>
          <ac:picMkLst>
            <pc:docMk/>
            <pc:sldMk cId="44752259" sldId="881"/>
            <ac:picMk id="54" creationId="{B7ED108F-811E-32FA-E5BB-72444C734A1A}"/>
          </ac:picMkLst>
        </pc:picChg>
        <pc:picChg chg="mod">
          <ac:chgData name="#KWOK CHIN YUEN#" userId="f950141c-72dc-40af-bcc3-22354dadadd6" providerId="ADAL" clId="{6AFF14BD-4C3B-4BA8-A5FC-9E0C82AAE468}" dt="2025-07-03T07:39:59.412" v="8484" actId="1076"/>
          <ac:picMkLst>
            <pc:docMk/>
            <pc:sldMk cId="44752259" sldId="881"/>
            <ac:picMk id="58" creationId="{CFFC6915-DD72-5E40-3F38-EC5D5C8DE51D}"/>
          </ac:picMkLst>
        </pc:picChg>
        <pc:picChg chg="mod">
          <ac:chgData name="#KWOK CHIN YUEN#" userId="f950141c-72dc-40af-bcc3-22354dadadd6" providerId="ADAL" clId="{6AFF14BD-4C3B-4BA8-A5FC-9E0C82AAE468}" dt="2025-07-03T07:39:59.412" v="8484" actId="1076"/>
          <ac:picMkLst>
            <pc:docMk/>
            <pc:sldMk cId="44752259" sldId="881"/>
            <ac:picMk id="1031" creationId="{24733B9B-9635-2808-BD62-E513CA4C1F91}"/>
          </ac:picMkLst>
        </pc:picChg>
        <pc:picChg chg="mod">
          <ac:chgData name="#KWOK CHIN YUEN#" userId="f950141c-72dc-40af-bcc3-22354dadadd6" providerId="ADAL" clId="{6AFF14BD-4C3B-4BA8-A5FC-9E0C82AAE468}" dt="2025-07-03T07:39:59.412" v="8484" actId="1076"/>
          <ac:picMkLst>
            <pc:docMk/>
            <pc:sldMk cId="44752259" sldId="881"/>
            <ac:picMk id="1036" creationId="{75F0AB6F-38A9-F428-BC71-52AEF88F199C}"/>
          </ac:picMkLst>
        </pc:picChg>
        <pc:picChg chg="mod">
          <ac:chgData name="#KWOK CHIN YUEN#" userId="f950141c-72dc-40af-bcc3-22354dadadd6" providerId="ADAL" clId="{6AFF14BD-4C3B-4BA8-A5FC-9E0C82AAE468}" dt="2025-07-03T07:39:59.412" v="8484" actId="1076"/>
          <ac:picMkLst>
            <pc:docMk/>
            <pc:sldMk cId="44752259" sldId="881"/>
            <ac:picMk id="1038" creationId="{D06D33C0-7B0F-D943-22F1-40FF496177B0}"/>
          </ac:picMkLst>
        </pc:picChg>
        <pc:picChg chg="mod">
          <ac:chgData name="#KWOK CHIN YUEN#" userId="f950141c-72dc-40af-bcc3-22354dadadd6" providerId="ADAL" clId="{6AFF14BD-4C3B-4BA8-A5FC-9E0C82AAE468}" dt="2025-06-30T08:51:24.090" v="5210" actId="1076"/>
          <ac:picMkLst>
            <pc:docMk/>
            <pc:sldMk cId="44752259" sldId="881"/>
            <ac:picMk id="1091" creationId="{D9C11DD7-F759-2983-54D9-2010D7A9EEB5}"/>
          </ac:picMkLst>
        </pc:picChg>
        <pc:picChg chg="add mod">
          <ac:chgData name="#KWOK CHIN YUEN#" userId="f950141c-72dc-40af-bcc3-22354dadadd6" providerId="ADAL" clId="{6AFF14BD-4C3B-4BA8-A5FC-9E0C82AAE468}" dt="2025-07-03T07:41:05.181" v="8512" actId="1076"/>
          <ac:picMkLst>
            <pc:docMk/>
            <pc:sldMk cId="44752259" sldId="881"/>
            <ac:picMk id="1118" creationId="{159F2718-1325-6CDB-A09B-485BD28CE5BC}"/>
          </ac:picMkLst>
        </pc:picChg>
        <pc:picChg chg="mod">
          <ac:chgData name="#KWOK CHIN YUEN#" userId="f950141c-72dc-40af-bcc3-22354dadadd6" providerId="ADAL" clId="{6AFF14BD-4C3B-4BA8-A5FC-9E0C82AAE468}" dt="2025-07-03T07:43:36.414" v="8628" actId="1076"/>
          <ac:picMkLst>
            <pc:docMk/>
            <pc:sldMk cId="44752259" sldId="881"/>
            <ac:picMk id="1123" creationId="{7CCCCEA4-0FDD-B6E9-9BCD-03D592B7A58B}"/>
          </ac:picMkLst>
        </pc:picChg>
        <pc:picChg chg="add mod">
          <ac:chgData name="#KWOK CHIN YUEN#" userId="f950141c-72dc-40af-bcc3-22354dadadd6" providerId="ADAL" clId="{6AFF14BD-4C3B-4BA8-A5FC-9E0C82AAE468}" dt="2025-07-03T07:41:09.989" v="8514" actId="1076"/>
          <ac:picMkLst>
            <pc:docMk/>
            <pc:sldMk cId="44752259" sldId="881"/>
            <ac:picMk id="1152" creationId="{982C4C1C-48C8-429A-4720-61FE0C8C2F7D}"/>
          </ac:picMkLst>
        </pc:picChg>
        <pc:picChg chg="add mod">
          <ac:chgData name="#KWOK CHIN YUEN#" userId="f950141c-72dc-40af-bcc3-22354dadadd6" providerId="ADAL" clId="{6AFF14BD-4C3B-4BA8-A5FC-9E0C82AAE468}" dt="2025-07-03T07:41:14.111" v="8516" actId="1076"/>
          <ac:picMkLst>
            <pc:docMk/>
            <pc:sldMk cId="44752259" sldId="881"/>
            <ac:picMk id="1153" creationId="{44C221F7-94FC-DF69-81EA-D83A0F05388A}"/>
          </ac:picMkLst>
        </pc:picChg>
        <pc:picChg chg="add mod">
          <ac:chgData name="#KWOK CHIN YUEN#" userId="f950141c-72dc-40af-bcc3-22354dadadd6" providerId="ADAL" clId="{6AFF14BD-4C3B-4BA8-A5FC-9E0C82AAE468}" dt="2025-07-03T07:41:25.085" v="8520" actId="1076"/>
          <ac:picMkLst>
            <pc:docMk/>
            <pc:sldMk cId="44752259" sldId="881"/>
            <ac:picMk id="1154" creationId="{FEF06741-7011-7D26-CE0C-0CEC2D8A5BCA}"/>
          </ac:picMkLst>
        </pc:picChg>
        <pc:picChg chg="mod">
          <ac:chgData name="#KWOK CHIN YUEN#" userId="f950141c-72dc-40af-bcc3-22354dadadd6" providerId="ADAL" clId="{6AFF14BD-4C3B-4BA8-A5FC-9E0C82AAE468}" dt="2025-07-03T07:55:49.553" v="8842" actId="1076"/>
          <ac:picMkLst>
            <pc:docMk/>
            <pc:sldMk cId="44752259" sldId="881"/>
            <ac:picMk id="1244" creationId="{7750F5E1-7C32-DA07-310F-5B27BC95D109}"/>
          </ac:picMkLst>
        </pc:picChg>
        <pc:picChg chg="add mod">
          <ac:chgData name="#KWOK CHIN YUEN#" userId="f950141c-72dc-40af-bcc3-22354dadadd6" providerId="ADAL" clId="{6AFF14BD-4C3B-4BA8-A5FC-9E0C82AAE468}" dt="2025-07-03T07:53:39.052" v="8816" actId="1076"/>
          <ac:picMkLst>
            <pc:docMk/>
            <pc:sldMk cId="44752259" sldId="881"/>
            <ac:picMk id="1260" creationId="{C0CBAE1B-B78B-2B11-AF2A-2AB8F7C4C827}"/>
          </ac:picMkLst>
        </pc:picChg>
        <pc:picChg chg="add mod">
          <ac:chgData name="#KWOK CHIN YUEN#" userId="f950141c-72dc-40af-bcc3-22354dadadd6" providerId="ADAL" clId="{6AFF14BD-4C3B-4BA8-A5FC-9E0C82AAE468}" dt="2025-07-03T07:53:49.009" v="8819" actId="1076"/>
          <ac:picMkLst>
            <pc:docMk/>
            <pc:sldMk cId="44752259" sldId="881"/>
            <ac:picMk id="1261" creationId="{3F79D3A0-2756-5F56-626E-E8B49AACD2F8}"/>
          </ac:picMkLst>
        </pc:picChg>
        <pc:picChg chg="add mod">
          <ac:chgData name="#KWOK CHIN YUEN#" userId="f950141c-72dc-40af-bcc3-22354dadadd6" providerId="ADAL" clId="{6AFF14BD-4C3B-4BA8-A5FC-9E0C82AAE468}" dt="2025-07-03T07:54:31.234" v="8826" actId="1076"/>
          <ac:picMkLst>
            <pc:docMk/>
            <pc:sldMk cId="44752259" sldId="881"/>
            <ac:picMk id="1263" creationId="{A246A74F-6A5D-B86F-22F1-804D84D7F6AF}"/>
          </ac:picMkLst>
        </pc:picChg>
        <pc:picChg chg="add mod">
          <ac:chgData name="#KWOK CHIN YUEN#" userId="f950141c-72dc-40af-bcc3-22354dadadd6" providerId="ADAL" clId="{6AFF14BD-4C3B-4BA8-A5FC-9E0C82AAE468}" dt="2025-07-03T07:54:31.234" v="8826" actId="1076"/>
          <ac:picMkLst>
            <pc:docMk/>
            <pc:sldMk cId="44752259" sldId="881"/>
            <ac:picMk id="1264" creationId="{08BAEB33-39A4-2217-68D2-9711432F7B3D}"/>
          </ac:picMkLst>
        </pc:picChg>
        <pc:picChg chg="add mod">
          <ac:chgData name="#KWOK CHIN YUEN#" userId="f950141c-72dc-40af-bcc3-22354dadadd6" providerId="ADAL" clId="{6AFF14BD-4C3B-4BA8-A5FC-9E0C82AAE468}" dt="2025-07-03T07:55:10.417" v="8830" actId="1076"/>
          <ac:picMkLst>
            <pc:docMk/>
            <pc:sldMk cId="44752259" sldId="881"/>
            <ac:picMk id="1265" creationId="{C5F02B9D-D487-6BEE-9EBF-0712F42C7689}"/>
          </ac:picMkLst>
        </pc:picChg>
        <pc:picChg chg="add mod">
          <ac:chgData name="#KWOK CHIN YUEN#" userId="f950141c-72dc-40af-bcc3-22354dadadd6" providerId="ADAL" clId="{6AFF14BD-4C3B-4BA8-A5FC-9E0C82AAE468}" dt="2025-07-03T07:55:37.499" v="8841" actId="1076"/>
          <ac:picMkLst>
            <pc:docMk/>
            <pc:sldMk cId="44752259" sldId="881"/>
            <ac:picMk id="1266" creationId="{6F59594F-4C7A-5CF9-6D57-2CA3164CF60D}"/>
          </ac:picMkLst>
        </pc:picChg>
        <pc:picChg chg="add mod">
          <ac:chgData name="#KWOK CHIN YUEN#" userId="f950141c-72dc-40af-bcc3-22354dadadd6" providerId="ADAL" clId="{6AFF14BD-4C3B-4BA8-A5FC-9E0C82AAE468}" dt="2025-07-03T07:55:37.499" v="8841" actId="1076"/>
          <ac:picMkLst>
            <pc:docMk/>
            <pc:sldMk cId="44752259" sldId="881"/>
            <ac:picMk id="1267" creationId="{30AC55BB-4B7D-2F2F-2D20-9C762751B23B}"/>
          </ac:picMkLst>
        </pc:picChg>
        <pc:picChg chg="add mod">
          <ac:chgData name="#KWOK CHIN YUEN#" userId="f950141c-72dc-40af-bcc3-22354dadadd6" providerId="ADAL" clId="{6AFF14BD-4C3B-4BA8-A5FC-9E0C82AAE468}" dt="2025-07-03T07:55:37.499" v="8841" actId="1076"/>
          <ac:picMkLst>
            <pc:docMk/>
            <pc:sldMk cId="44752259" sldId="881"/>
            <ac:picMk id="1268" creationId="{195C3432-5BB3-59B3-887B-3D240EDB57E5}"/>
          </ac:picMkLst>
        </pc:picChg>
        <pc:picChg chg="add mod ord">
          <ac:chgData name="#KWOK CHIN YUEN#" userId="f950141c-72dc-40af-bcc3-22354dadadd6" providerId="ADAL" clId="{6AFF14BD-4C3B-4BA8-A5FC-9E0C82AAE468}" dt="2025-07-03T07:59:15.377" v="9085" actId="167"/>
          <ac:picMkLst>
            <pc:docMk/>
            <pc:sldMk cId="44752259" sldId="881"/>
            <ac:picMk id="1296" creationId="{8F264904-A14C-9FC4-12C4-CBDA33B78563}"/>
          </ac:picMkLst>
        </pc:picChg>
        <pc:picChg chg="add mod">
          <ac:chgData name="#KWOK CHIN YUEN#" userId="f950141c-72dc-40af-bcc3-22354dadadd6" providerId="ADAL" clId="{6AFF14BD-4C3B-4BA8-A5FC-9E0C82AAE468}" dt="2025-07-03T08:00:12.249" v="9090" actId="1076"/>
          <ac:picMkLst>
            <pc:docMk/>
            <pc:sldMk cId="44752259" sldId="881"/>
            <ac:picMk id="1298" creationId="{463F9028-3372-1BE7-2AE0-15C750573934}"/>
          </ac:picMkLst>
        </pc:picChg>
        <pc:picChg chg="add mod">
          <ac:chgData name="#KWOK CHIN YUEN#" userId="f950141c-72dc-40af-bcc3-22354dadadd6" providerId="ADAL" clId="{6AFF14BD-4C3B-4BA8-A5FC-9E0C82AAE468}" dt="2025-07-03T08:00:12.249" v="9090" actId="1076"/>
          <ac:picMkLst>
            <pc:docMk/>
            <pc:sldMk cId="44752259" sldId="881"/>
            <ac:picMk id="1299" creationId="{ED3C5FAB-D546-5A7B-2056-FD6F8D20CC2C}"/>
          </ac:picMkLst>
        </pc:picChg>
        <pc:picChg chg="add mod">
          <ac:chgData name="#KWOK CHIN YUEN#" userId="f950141c-72dc-40af-bcc3-22354dadadd6" providerId="ADAL" clId="{6AFF14BD-4C3B-4BA8-A5FC-9E0C82AAE468}" dt="2025-07-03T08:00:12.249" v="9090" actId="1076"/>
          <ac:picMkLst>
            <pc:docMk/>
            <pc:sldMk cId="44752259" sldId="881"/>
            <ac:picMk id="1300" creationId="{5332B0F8-EB1A-CCA8-64D8-23D0E777E526}"/>
          </ac:picMkLst>
        </pc:picChg>
        <pc:picChg chg="add mod">
          <ac:chgData name="#KWOK CHIN YUEN#" userId="f950141c-72dc-40af-bcc3-22354dadadd6" providerId="ADAL" clId="{6AFF14BD-4C3B-4BA8-A5FC-9E0C82AAE468}" dt="2025-07-03T08:00:12.249" v="9090" actId="1076"/>
          <ac:picMkLst>
            <pc:docMk/>
            <pc:sldMk cId="44752259" sldId="881"/>
            <ac:picMk id="1301" creationId="{EE4DCE80-7BE9-04A1-0F31-3DCDC971D458}"/>
          </ac:picMkLst>
        </pc:picChg>
        <pc:picChg chg="add mod">
          <ac:chgData name="#KWOK CHIN YUEN#" userId="f950141c-72dc-40af-bcc3-22354dadadd6" providerId="ADAL" clId="{6AFF14BD-4C3B-4BA8-A5FC-9E0C82AAE468}" dt="2025-07-03T08:11:17.721" v="9106" actId="1076"/>
          <ac:picMkLst>
            <pc:docMk/>
            <pc:sldMk cId="44752259" sldId="881"/>
            <ac:picMk id="1302" creationId="{098F38DE-F2DB-E5F4-9380-A8D716ACE148}"/>
          </ac:picMkLst>
        </pc:picChg>
        <pc:picChg chg="add mod">
          <ac:chgData name="#KWOK CHIN YUEN#" userId="f950141c-72dc-40af-bcc3-22354dadadd6" providerId="ADAL" clId="{6AFF14BD-4C3B-4BA8-A5FC-9E0C82AAE468}" dt="2025-07-03T08:11:21.758" v="9108" actId="1076"/>
          <ac:picMkLst>
            <pc:docMk/>
            <pc:sldMk cId="44752259" sldId="881"/>
            <ac:picMk id="1303" creationId="{DC7019B4-A76F-A6F6-6875-FAB9BB4758EC}"/>
          </ac:picMkLst>
        </pc:picChg>
      </pc:sldChg>
      <pc:sldChg chg="addSp delSp modSp new mod delAnim modAnim modShow">
        <pc:chgData name="#KWOK CHIN YUEN#" userId="f950141c-72dc-40af-bcc3-22354dadadd6" providerId="ADAL" clId="{6AFF14BD-4C3B-4BA8-A5FC-9E0C82AAE468}" dt="2025-05-26T06:19:43.908" v="721"/>
        <pc:sldMkLst>
          <pc:docMk/>
          <pc:sldMk cId="2222203339" sldId="882"/>
        </pc:sldMkLst>
        <pc:spChg chg="add mod ord">
          <ac:chgData name="#KWOK CHIN YUEN#" userId="f950141c-72dc-40af-bcc3-22354dadadd6" providerId="ADAL" clId="{6AFF14BD-4C3B-4BA8-A5FC-9E0C82AAE468}" dt="2025-05-26T05:20:10.093" v="172" actId="1036"/>
          <ac:spMkLst>
            <pc:docMk/>
            <pc:sldMk cId="2222203339" sldId="882"/>
            <ac:spMk id="9" creationId="{A5346A57-E377-884D-7DCD-F726F422C9BF}"/>
          </ac:spMkLst>
        </pc:spChg>
        <pc:spChg chg="mod">
          <ac:chgData name="#KWOK CHIN YUEN#" userId="f950141c-72dc-40af-bcc3-22354dadadd6" providerId="ADAL" clId="{6AFF14BD-4C3B-4BA8-A5FC-9E0C82AAE468}" dt="2025-05-26T05:18:24.447" v="109" actId="1076"/>
          <ac:spMkLst>
            <pc:docMk/>
            <pc:sldMk cId="2222203339" sldId="882"/>
            <ac:spMk id="10" creationId="{B01E8EC1-B1D6-CDB8-71D4-E182A5160323}"/>
          </ac:spMkLst>
        </pc:spChg>
        <pc:spChg chg="add mod or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11" creationId="{F6AFD80D-F1DE-B0BC-4A4A-C5E699EED63C}"/>
          </ac:spMkLst>
        </pc:spChg>
        <pc:spChg chg="add mod ord">
          <ac:chgData name="#KWOK CHIN YUEN#" userId="f950141c-72dc-40af-bcc3-22354dadadd6" providerId="ADAL" clId="{6AFF14BD-4C3B-4BA8-A5FC-9E0C82AAE468}" dt="2025-05-26T05:20:10.093" v="172" actId="1036"/>
          <ac:spMkLst>
            <pc:docMk/>
            <pc:sldMk cId="2222203339" sldId="882"/>
            <ac:spMk id="12" creationId="{B740DFA2-E9A4-8F73-CF2A-110E62C00718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13" creationId="{A6B2B9BD-742B-CC30-90F6-0EF747153DD4}"/>
          </ac:spMkLst>
        </pc:spChg>
        <pc:spChg chg="mod ord">
          <ac:chgData name="#KWOK CHIN YUEN#" userId="f950141c-72dc-40af-bcc3-22354dadadd6" providerId="ADAL" clId="{6AFF14BD-4C3B-4BA8-A5FC-9E0C82AAE468}" dt="2025-05-26T05:18:51.476" v="139" actId="1035"/>
          <ac:spMkLst>
            <pc:docMk/>
            <pc:sldMk cId="2222203339" sldId="882"/>
            <ac:spMk id="20" creationId="{84B1C9C7-442B-02E3-3A46-68471665B125}"/>
          </ac:spMkLst>
        </pc:spChg>
        <pc:spChg chg="add mod">
          <ac:chgData name="#KWOK CHIN YUEN#" userId="f950141c-72dc-40af-bcc3-22354dadadd6" providerId="ADAL" clId="{6AFF14BD-4C3B-4BA8-A5FC-9E0C82AAE468}" dt="2025-05-26T05:13:10.275" v="4" actId="1076"/>
          <ac:spMkLst>
            <pc:docMk/>
            <pc:sldMk cId="2222203339" sldId="882"/>
            <ac:spMk id="22" creationId="{DD9D0D51-27A4-D71E-965E-A036F9BB8DA6}"/>
          </ac:spMkLst>
        </pc:spChg>
        <pc:spChg chg="add mod ord">
          <ac:chgData name="#KWOK CHIN YUEN#" userId="f950141c-72dc-40af-bcc3-22354dadadd6" providerId="ADAL" clId="{6AFF14BD-4C3B-4BA8-A5FC-9E0C82AAE468}" dt="2025-05-26T05:19:54.775" v="159" actId="1036"/>
          <ac:spMkLst>
            <pc:docMk/>
            <pc:sldMk cId="2222203339" sldId="882"/>
            <ac:spMk id="23" creationId="{6F22F443-ACED-5D5D-6644-EA55B920AC2F}"/>
          </ac:spMkLst>
        </pc:spChg>
        <pc:spChg chg="mod">
          <ac:chgData name="#KWOK CHIN YUEN#" userId="f950141c-72dc-40af-bcc3-22354dadadd6" providerId="ADAL" clId="{6AFF14BD-4C3B-4BA8-A5FC-9E0C82AAE468}" dt="2025-05-26T05:18:24.447" v="109" actId="1076"/>
          <ac:spMkLst>
            <pc:docMk/>
            <pc:sldMk cId="2222203339" sldId="882"/>
            <ac:spMk id="27" creationId="{8AC804DF-471F-EA90-666B-0EC929D4F09C}"/>
          </ac:spMkLst>
        </pc:spChg>
        <pc:spChg chg="mod">
          <ac:chgData name="#KWOK CHIN YUEN#" userId="f950141c-72dc-40af-bcc3-22354dadadd6" providerId="ADAL" clId="{6AFF14BD-4C3B-4BA8-A5FC-9E0C82AAE468}" dt="2025-05-26T05:18:24.447" v="109" actId="1076"/>
          <ac:spMkLst>
            <pc:docMk/>
            <pc:sldMk cId="2222203339" sldId="882"/>
            <ac:spMk id="28" creationId="{45F0CEB2-3437-8A8E-0781-2F307C4C7AA0}"/>
          </ac:spMkLst>
        </pc:spChg>
        <pc:spChg chg="add mod ord">
          <ac:chgData name="#KWOK CHIN YUEN#" userId="f950141c-72dc-40af-bcc3-22354dadadd6" providerId="ADAL" clId="{6AFF14BD-4C3B-4BA8-A5FC-9E0C82AAE468}" dt="2025-05-26T05:20:10.093" v="172" actId="1036"/>
          <ac:spMkLst>
            <pc:docMk/>
            <pc:sldMk cId="2222203339" sldId="882"/>
            <ac:spMk id="29" creationId="{A461A337-6CAD-EF3C-D452-7CA961E3B470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30" creationId="{703D5231-0F95-0A22-DA15-AACA133EA39B}"/>
          </ac:spMkLst>
        </pc:spChg>
        <pc:spChg chg="add mod ord">
          <ac:chgData name="#KWOK CHIN YUEN#" userId="f950141c-72dc-40af-bcc3-22354dadadd6" providerId="ADAL" clId="{6AFF14BD-4C3B-4BA8-A5FC-9E0C82AAE468}" dt="2025-05-26T05:28:35.707" v="320" actId="207"/>
          <ac:spMkLst>
            <pc:docMk/>
            <pc:sldMk cId="2222203339" sldId="882"/>
            <ac:spMk id="50" creationId="{D1F1FA4E-E39C-A1D1-5ECD-3C3569F8E019}"/>
          </ac:spMkLst>
        </pc:spChg>
        <pc:spChg chg="mod">
          <ac:chgData name="#KWOK CHIN YUEN#" userId="f950141c-72dc-40af-bcc3-22354dadadd6" providerId="ADAL" clId="{6AFF14BD-4C3B-4BA8-A5FC-9E0C82AAE468}" dt="2025-05-26T06:17:34.353" v="657" actId="1076"/>
          <ac:spMkLst>
            <pc:docMk/>
            <pc:sldMk cId="2222203339" sldId="882"/>
            <ac:spMk id="51" creationId="{7FF520C8-A1CA-0756-96D2-441D145375B9}"/>
          </ac:spMkLst>
        </pc:spChg>
        <pc:spChg chg="add mod ord">
          <ac:chgData name="#KWOK CHIN YUEN#" userId="f950141c-72dc-40af-bcc3-22354dadadd6" providerId="ADAL" clId="{6AFF14BD-4C3B-4BA8-A5FC-9E0C82AAE468}" dt="2025-05-26T05:34:53.003" v="377" actId="1037"/>
          <ac:spMkLst>
            <pc:docMk/>
            <pc:sldMk cId="2222203339" sldId="882"/>
            <ac:spMk id="67" creationId="{ABE6A0E2-7BB3-C90E-F317-CC3B01C489B1}"/>
          </ac:spMkLst>
        </pc:spChg>
        <pc:spChg chg="add mod ord">
          <ac:chgData name="#KWOK CHIN YUEN#" userId="f950141c-72dc-40af-bcc3-22354dadadd6" providerId="ADAL" clId="{6AFF14BD-4C3B-4BA8-A5FC-9E0C82AAE468}" dt="2025-05-26T06:17:34.353" v="657" actId="1076"/>
          <ac:spMkLst>
            <pc:docMk/>
            <pc:sldMk cId="2222203339" sldId="882"/>
            <ac:spMk id="68" creationId="{2FB9CB5C-DE6E-F2F9-0D9E-BD596B4C5575}"/>
          </ac:spMkLst>
        </pc:spChg>
        <pc:spChg chg="add 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69" creationId="{D8EA22F1-8420-26CD-24D1-3189EEF475A4}"/>
          </ac:spMkLst>
        </pc:spChg>
        <pc:spChg chg="add mod">
          <ac:chgData name="#KWOK CHIN YUEN#" userId="f950141c-72dc-40af-bcc3-22354dadadd6" providerId="ADAL" clId="{6AFF14BD-4C3B-4BA8-A5FC-9E0C82AAE468}" dt="2025-05-26T06:07:19.652" v="396" actId="404"/>
          <ac:spMkLst>
            <pc:docMk/>
            <pc:sldMk cId="2222203339" sldId="882"/>
            <ac:spMk id="70" creationId="{83261499-D376-2076-DCC6-0AA67BE9C74E}"/>
          </ac:spMkLst>
        </pc:spChg>
        <pc:spChg chg="add mod or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71" creationId="{BD457CA9-9D2C-50CB-4CFC-47F4E8AF7514}"/>
          </ac:spMkLst>
        </pc:spChg>
        <pc:spChg chg="add mod">
          <ac:chgData name="#KWOK CHIN YUEN#" userId="f950141c-72dc-40af-bcc3-22354dadadd6" providerId="ADAL" clId="{6AFF14BD-4C3B-4BA8-A5FC-9E0C82AAE468}" dt="2025-05-26T06:17:34.353" v="657" actId="1076"/>
          <ac:spMkLst>
            <pc:docMk/>
            <pc:sldMk cId="2222203339" sldId="882"/>
            <ac:spMk id="262" creationId="{C79BD72B-6CD5-0173-C458-0BCCFB972789}"/>
          </ac:spMkLst>
        </pc:spChg>
        <pc:spChg chg="add mod">
          <ac:chgData name="#KWOK CHIN YUEN#" userId="f950141c-72dc-40af-bcc3-22354dadadd6" providerId="ADAL" clId="{6AFF14BD-4C3B-4BA8-A5FC-9E0C82AAE468}" dt="2025-05-26T06:17:34.353" v="657" actId="1076"/>
          <ac:spMkLst>
            <pc:docMk/>
            <pc:sldMk cId="2222203339" sldId="882"/>
            <ac:spMk id="263" creationId="{90C3D87E-914A-FEAC-B7D7-E2CFB487DA0A}"/>
          </ac:spMkLst>
        </pc:spChg>
        <pc:spChg chg="mod">
          <ac:chgData name="#KWOK CHIN YUEN#" userId="f950141c-72dc-40af-bcc3-22354dadadd6" providerId="ADAL" clId="{6AFF14BD-4C3B-4BA8-A5FC-9E0C82AAE468}" dt="2025-05-26T05:26:09.278" v="268"/>
          <ac:spMkLst>
            <pc:docMk/>
            <pc:sldMk cId="2222203339" sldId="882"/>
            <ac:spMk id="265" creationId="{2C2222AC-CC9C-BBCA-D4BD-8409E00A67FF}"/>
          </ac:spMkLst>
        </pc:spChg>
        <pc:spChg chg="mod">
          <ac:chgData name="#KWOK CHIN YUEN#" userId="f950141c-72dc-40af-bcc3-22354dadadd6" providerId="ADAL" clId="{6AFF14BD-4C3B-4BA8-A5FC-9E0C82AAE468}" dt="2025-05-26T05:26:09.278" v="268"/>
          <ac:spMkLst>
            <pc:docMk/>
            <pc:sldMk cId="2222203339" sldId="882"/>
            <ac:spMk id="266" creationId="{12921F73-63B3-FC30-B72D-AA776F690E24}"/>
          </ac:spMkLst>
        </pc:spChg>
        <pc:spChg chg="add mod">
          <ac:chgData name="#KWOK CHIN YUEN#" userId="f950141c-72dc-40af-bcc3-22354dadadd6" providerId="ADAL" clId="{6AFF14BD-4C3B-4BA8-A5FC-9E0C82AAE468}" dt="2025-05-26T06:17:34.353" v="657" actId="1076"/>
          <ac:spMkLst>
            <pc:docMk/>
            <pc:sldMk cId="2222203339" sldId="882"/>
            <ac:spMk id="267" creationId="{17B2117F-D973-E202-EEE3-3CD249A53215}"/>
          </ac:spMkLst>
        </pc:spChg>
        <pc:spChg chg="mod">
          <ac:chgData name="#KWOK CHIN YUEN#" userId="f950141c-72dc-40af-bcc3-22354dadadd6" providerId="ADAL" clId="{6AFF14BD-4C3B-4BA8-A5FC-9E0C82AAE468}" dt="2025-05-26T05:26:24.894" v="275"/>
          <ac:spMkLst>
            <pc:docMk/>
            <pc:sldMk cId="2222203339" sldId="882"/>
            <ac:spMk id="269" creationId="{C0D8F2E7-8C07-014E-A626-1BEAFB15B109}"/>
          </ac:spMkLst>
        </pc:spChg>
        <pc:spChg chg="mod">
          <ac:chgData name="#KWOK CHIN YUEN#" userId="f950141c-72dc-40af-bcc3-22354dadadd6" providerId="ADAL" clId="{6AFF14BD-4C3B-4BA8-A5FC-9E0C82AAE468}" dt="2025-05-26T05:26:24.894" v="275"/>
          <ac:spMkLst>
            <pc:docMk/>
            <pc:sldMk cId="2222203339" sldId="882"/>
            <ac:spMk id="270" creationId="{C5B002FA-1742-8E35-2025-17AF3DD69CA2}"/>
          </ac:spMkLst>
        </pc:spChg>
        <pc:spChg chg="add mod">
          <ac:chgData name="#KWOK CHIN YUEN#" userId="f950141c-72dc-40af-bcc3-22354dadadd6" providerId="ADAL" clId="{6AFF14BD-4C3B-4BA8-A5FC-9E0C82AAE468}" dt="2025-05-26T06:17:34.353" v="657" actId="1076"/>
          <ac:spMkLst>
            <pc:docMk/>
            <pc:sldMk cId="2222203339" sldId="882"/>
            <ac:spMk id="271" creationId="{4AED8446-D07C-8D39-B32C-1A921A3053DF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326" creationId="{0FE2366D-D7A6-2C14-B11B-240242F308E8}"/>
          </ac:spMkLst>
        </pc:spChg>
        <pc:spChg chg="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27" creationId="{8151DBD1-AC3D-40C4-FB4D-51D003996883}"/>
          </ac:spMkLst>
        </pc:spChg>
        <pc:spChg chg="add 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37" creationId="{7320B6DE-B03E-8AC7-AAD2-42179447C552}"/>
          </ac:spMkLst>
        </pc:spChg>
        <pc:spChg chg="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40" creationId="{41E640A6-C667-6246-0C3E-FA2539237C42}"/>
          </ac:spMkLst>
        </pc:spChg>
        <pc:spChg chg="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47" creationId="{0F704C8D-F7E1-A3FF-838D-0E7925868F1C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351" creationId="{E2ACBE6D-7F39-DCCC-3375-C45D61140861}"/>
          </ac:spMkLst>
        </pc:spChg>
        <pc:spChg chg="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59" creationId="{890726BA-B60E-4DF2-1692-267E986AE43C}"/>
          </ac:spMkLst>
        </pc:spChg>
        <pc:spChg chg="add 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60" creationId="{DA4A308D-7A13-CB97-E616-F92F59BA8EF4}"/>
          </ac:spMkLst>
        </pc:spChg>
        <pc:spChg chg="add 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61" creationId="{C59B35AA-53B6-D10B-DAA3-29A4BA8A9122}"/>
          </ac:spMkLst>
        </pc:spChg>
        <pc:spChg chg="mod">
          <ac:chgData name="#KWOK CHIN YUEN#" userId="f950141c-72dc-40af-bcc3-22354dadadd6" providerId="ADAL" clId="{6AFF14BD-4C3B-4BA8-A5FC-9E0C82AAE468}" dt="2025-05-26T06:08:51.497" v="504" actId="404"/>
          <ac:spMkLst>
            <pc:docMk/>
            <pc:sldMk cId="2222203339" sldId="882"/>
            <ac:spMk id="362" creationId="{FE910C52-E113-1DAA-4E62-D7E6AD4CA613}"/>
          </ac:spMkLst>
        </pc:spChg>
        <pc:spChg chg="mod">
          <ac:chgData name="#KWOK CHIN YUEN#" userId="f950141c-72dc-40af-bcc3-22354dadadd6" providerId="ADAL" clId="{6AFF14BD-4C3B-4BA8-A5FC-9E0C82AAE468}" dt="2025-05-26T06:07:28.248" v="397"/>
          <ac:spMkLst>
            <pc:docMk/>
            <pc:sldMk cId="2222203339" sldId="882"/>
            <ac:spMk id="374" creationId="{AC789F00-42B7-4321-2363-1402EA179967}"/>
          </ac:spMkLst>
        </pc:spChg>
        <pc:spChg chg="mod">
          <ac:chgData name="#KWOK CHIN YUEN#" userId="f950141c-72dc-40af-bcc3-22354dadadd6" providerId="ADAL" clId="{6AFF14BD-4C3B-4BA8-A5FC-9E0C82AAE468}" dt="2025-05-26T06:07:28.248" v="397"/>
          <ac:spMkLst>
            <pc:docMk/>
            <pc:sldMk cId="2222203339" sldId="882"/>
            <ac:spMk id="375" creationId="{6BA5FDE1-F2BC-B3B7-474F-199EA631D8AC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380" creationId="{86BCD24E-330D-2C89-E69B-8AC94668F747}"/>
          </ac:spMkLst>
        </pc:spChg>
        <pc:spChg chg="mod">
          <ac:chgData name="#KWOK CHIN YUEN#" userId="f950141c-72dc-40af-bcc3-22354dadadd6" providerId="ADAL" clId="{6AFF14BD-4C3B-4BA8-A5FC-9E0C82AAE468}" dt="2025-05-26T06:07:28.248" v="397"/>
          <ac:spMkLst>
            <pc:docMk/>
            <pc:sldMk cId="2222203339" sldId="882"/>
            <ac:spMk id="387" creationId="{3A37F69E-D33B-13B8-43F6-8E2F1B38D4E8}"/>
          </ac:spMkLst>
        </pc:spChg>
        <pc:spChg chg="add 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390" creationId="{A5CB55EE-364B-0525-3362-4FBF0DF67EE0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391" creationId="{E7FB7B9D-1559-8D9A-F413-1F905FA2E1CC}"/>
          </ac:spMkLst>
        </pc:spChg>
        <pc:spChg chg="mod">
          <ac:chgData name="#KWOK CHIN YUEN#" userId="f950141c-72dc-40af-bcc3-22354dadadd6" providerId="ADAL" clId="{6AFF14BD-4C3B-4BA8-A5FC-9E0C82AAE468}" dt="2025-05-26T06:07:28.248" v="397"/>
          <ac:spMkLst>
            <pc:docMk/>
            <pc:sldMk cId="2222203339" sldId="882"/>
            <ac:spMk id="394" creationId="{8EB006AE-CFA7-4B23-3A96-4233AAA8E975}"/>
          </ac:spMkLst>
        </pc:spChg>
        <pc:spChg chg="mod">
          <ac:chgData name="#KWOK CHIN YUEN#" userId="f950141c-72dc-40af-bcc3-22354dadadd6" providerId="ADAL" clId="{6AFF14BD-4C3B-4BA8-A5FC-9E0C82AAE468}" dt="2025-05-26T06:07:28.248" v="397"/>
          <ac:spMkLst>
            <pc:docMk/>
            <pc:sldMk cId="2222203339" sldId="882"/>
            <ac:spMk id="395" creationId="{C52BD910-BD19-4BD4-70EA-613618FE84A4}"/>
          </ac:spMkLst>
        </pc:spChg>
        <pc:spChg chg="mod">
          <ac:chgData name="#KWOK CHIN YUEN#" userId="f950141c-72dc-40af-bcc3-22354dadadd6" providerId="ADAL" clId="{6AFF14BD-4C3B-4BA8-A5FC-9E0C82AAE468}" dt="2025-05-26T06:07:28.248" v="397"/>
          <ac:spMkLst>
            <pc:docMk/>
            <pc:sldMk cId="2222203339" sldId="882"/>
            <ac:spMk id="397" creationId="{5EC8ACD2-27B4-9693-BE52-E875D7DE3E48}"/>
          </ac:spMkLst>
        </pc:spChg>
        <pc:spChg chg="mod">
          <ac:chgData name="#KWOK CHIN YUEN#" userId="f950141c-72dc-40af-bcc3-22354dadadd6" providerId="ADAL" clId="{6AFF14BD-4C3B-4BA8-A5FC-9E0C82AAE468}" dt="2025-05-26T06:10:31.452" v="636" actId="1035"/>
          <ac:spMkLst>
            <pc:docMk/>
            <pc:sldMk cId="2222203339" sldId="882"/>
            <ac:spMk id="400" creationId="{3392F631-6D5A-DB23-8ECF-757AF66AA9E2}"/>
          </ac:spMkLst>
        </pc:spChg>
        <pc:spChg chg="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410" creationId="{9179BB02-8DAE-0F33-10A7-4CEB6988CCF4}"/>
          </ac:spMkLst>
        </pc:spChg>
        <pc:spChg chg="mod">
          <ac:chgData name="#KWOK CHIN YUEN#" userId="f950141c-72dc-40af-bcc3-22354dadadd6" providerId="ADAL" clId="{6AFF14BD-4C3B-4BA8-A5FC-9E0C82AAE468}" dt="2025-05-26T06:07:41.699" v="491" actId="1038"/>
          <ac:spMkLst>
            <pc:docMk/>
            <pc:sldMk cId="2222203339" sldId="882"/>
            <ac:spMk id="411" creationId="{8B780C15-B685-17A7-80EE-1C264AC169C4}"/>
          </ac:spMkLst>
        </pc:spChg>
        <pc:spChg chg="add mod">
          <ac:chgData name="#KWOK CHIN YUEN#" userId="f950141c-72dc-40af-bcc3-22354dadadd6" providerId="ADAL" clId="{6AFF14BD-4C3B-4BA8-A5FC-9E0C82AAE468}" dt="2025-05-26T06:09:15.858" v="539" actId="1076"/>
          <ac:spMkLst>
            <pc:docMk/>
            <pc:sldMk cId="2222203339" sldId="882"/>
            <ac:spMk id="415" creationId="{7CC7FC1A-7070-C83D-1550-AD9F687B6562}"/>
          </ac:spMkLst>
        </pc:spChg>
        <pc:spChg chg="add mod">
          <ac:chgData name="#KWOK CHIN YUEN#" userId="f950141c-72dc-40af-bcc3-22354dadadd6" providerId="ADAL" clId="{6AFF14BD-4C3B-4BA8-A5FC-9E0C82AAE468}" dt="2025-05-26T06:11:18.495" v="648" actId="1076"/>
          <ac:spMkLst>
            <pc:docMk/>
            <pc:sldMk cId="2222203339" sldId="882"/>
            <ac:spMk id="416" creationId="{1EE84CFD-377F-1CF2-79B5-ADE7F3DE37F1}"/>
          </ac:spMkLst>
        </pc:spChg>
        <pc:spChg chg="add mod">
          <ac:chgData name="#KWOK CHIN YUEN#" userId="f950141c-72dc-40af-bcc3-22354dadadd6" providerId="ADAL" clId="{6AFF14BD-4C3B-4BA8-A5FC-9E0C82AAE468}" dt="2025-05-26T06:10:55.607" v="642" actId="1076"/>
          <ac:spMkLst>
            <pc:docMk/>
            <pc:sldMk cId="2222203339" sldId="882"/>
            <ac:spMk id="417" creationId="{A18259F6-F092-6734-D7F7-4EB0D054E6E1}"/>
          </ac:spMkLst>
        </pc:spChg>
        <pc:spChg chg="add mod">
          <ac:chgData name="#KWOK CHIN YUEN#" userId="f950141c-72dc-40af-bcc3-22354dadadd6" providerId="ADAL" clId="{6AFF14BD-4C3B-4BA8-A5FC-9E0C82AAE468}" dt="2025-05-26T06:11:18.495" v="648" actId="1076"/>
          <ac:spMkLst>
            <pc:docMk/>
            <pc:sldMk cId="2222203339" sldId="882"/>
            <ac:spMk id="418" creationId="{77DA533B-F8F2-5ED9-56EB-AB5C253B99F7}"/>
          </ac:spMkLst>
        </pc:spChg>
        <pc:spChg chg="add mod">
          <ac:chgData name="#KWOK CHIN YUEN#" userId="f950141c-72dc-40af-bcc3-22354dadadd6" providerId="ADAL" clId="{6AFF14BD-4C3B-4BA8-A5FC-9E0C82AAE468}" dt="2025-05-26T06:17:38.886" v="658" actId="14100"/>
          <ac:spMkLst>
            <pc:docMk/>
            <pc:sldMk cId="2222203339" sldId="882"/>
            <ac:spMk id="419" creationId="{3391E739-AA08-0914-7DF5-0E15439779E0}"/>
          </ac:spMkLst>
        </pc:spChg>
        <pc:spChg chg="add mod">
          <ac:chgData name="#KWOK CHIN YUEN#" userId="f950141c-72dc-40af-bcc3-22354dadadd6" providerId="ADAL" clId="{6AFF14BD-4C3B-4BA8-A5FC-9E0C82AAE468}" dt="2025-05-26T06:17:59.478" v="662" actId="1076"/>
          <ac:spMkLst>
            <pc:docMk/>
            <pc:sldMk cId="2222203339" sldId="882"/>
            <ac:spMk id="422" creationId="{A698D2EC-8B15-C272-D047-002AE427E18A}"/>
          </ac:spMkLst>
        </pc:spChg>
        <pc:spChg chg="add mod">
          <ac:chgData name="#KWOK CHIN YUEN#" userId="f950141c-72dc-40af-bcc3-22354dadadd6" providerId="ADAL" clId="{6AFF14BD-4C3B-4BA8-A5FC-9E0C82AAE468}" dt="2025-05-26T06:17:59.478" v="662" actId="1076"/>
          <ac:spMkLst>
            <pc:docMk/>
            <pc:sldMk cId="2222203339" sldId="882"/>
            <ac:spMk id="423" creationId="{E19A9EA6-4B1B-5565-10B6-035B84B7874C}"/>
          </ac:spMkLst>
        </pc:spChg>
        <pc:spChg chg="add mod">
          <ac:chgData name="#KWOK CHIN YUEN#" userId="f950141c-72dc-40af-bcc3-22354dadadd6" providerId="ADAL" clId="{6AFF14BD-4C3B-4BA8-A5FC-9E0C82AAE468}" dt="2025-05-26T06:19:05.772" v="711" actId="208"/>
          <ac:spMkLst>
            <pc:docMk/>
            <pc:sldMk cId="2222203339" sldId="882"/>
            <ac:spMk id="428" creationId="{03C0FA28-BC0D-0020-BC0A-AE52289609A5}"/>
          </ac:spMkLst>
        </pc:spChg>
        <pc:spChg chg="add mod">
          <ac:chgData name="#KWOK CHIN YUEN#" userId="f950141c-72dc-40af-bcc3-22354dadadd6" providerId="ADAL" clId="{6AFF14BD-4C3B-4BA8-A5FC-9E0C82AAE468}" dt="2025-05-26T06:19:02.018" v="710" actId="207"/>
          <ac:spMkLst>
            <pc:docMk/>
            <pc:sldMk cId="2222203339" sldId="882"/>
            <ac:spMk id="429" creationId="{527192CB-2ECC-7CE3-929A-C2C1C82CEAFC}"/>
          </ac:spMkLst>
        </pc:spChg>
        <pc:grpChg chg="mod">
          <ac:chgData name="#KWOK CHIN YUEN#" userId="f950141c-72dc-40af-bcc3-22354dadadd6" providerId="ADAL" clId="{6AFF14BD-4C3B-4BA8-A5FC-9E0C82AAE468}" dt="2025-05-26T05:19:23.253" v="148" actId="14100"/>
          <ac:grpSpMkLst>
            <pc:docMk/>
            <pc:sldMk cId="2222203339" sldId="882"/>
            <ac:grpSpMk id="33" creationId="{2FC03EE5-47EE-7772-7A41-FA2D97EFCD23}"/>
          </ac:grpSpMkLst>
        </pc:grpChg>
        <pc:grpChg chg="add mod">
          <ac:chgData name="#KWOK CHIN YUEN#" userId="f950141c-72dc-40af-bcc3-22354dadadd6" providerId="ADAL" clId="{6AFF14BD-4C3B-4BA8-A5FC-9E0C82AAE468}" dt="2025-05-26T05:19:46.279" v="154" actId="1076"/>
          <ac:grpSpMkLst>
            <pc:docMk/>
            <pc:sldMk cId="2222203339" sldId="882"/>
            <ac:grpSpMk id="136" creationId="{B6266BC4-92D6-B9B7-4CB5-5BB48990CF92}"/>
          </ac:grpSpMkLst>
        </pc:grpChg>
        <pc:grpChg chg="add mod">
          <ac:chgData name="#KWOK CHIN YUEN#" userId="f950141c-72dc-40af-bcc3-22354dadadd6" providerId="ADAL" clId="{6AFF14BD-4C3B-4BA8-A5FC-9E0C82AAE468}" dt="2025-05-26T05:20:21.846" v="176" actId="1076"/>
          <ac:grpSpMkLst>
            <pc:docMk/>
            <pc:sldMk cId="2222203339" sldId="882"/>
            <ac:grpSpMk id="141" creationId="{C06A59E7-D05D-8BE3-BBD4-165301EA971A}"/>
          </ac:grpSpMkLst>
        </pc:grpChg>
        <pc:grpChg chg="add mod">
          <ac:chgData name="#KWOK CHIN YUEN#" userId="f950141c-72dc-40af-bcc3-22354dadadd6" providerId="ADAL" clId="{6AFF14BD-4C3B-4BA8-A5FC-9E0C82AAE468}" dt="2025-05-26T06:17:34.353" v="657" actId="1076"/>
          <ac:grpSpMkLst>
            <pc:docMk/>
            <pc:sldMk cId="2222203339" sldId="882"/>
            <ac:grpSpMk id="264" creationId="{4DAE9305-53C0-F278-172F-37389AAB0143}"/>
          </ac:grpSpMkLst>
        </pc:grpChg>
        <pc:grpChg chg="add mod">
          <ac:chgData name="#KWOK CHIN YUEN#" userId="f950141c-72dc-40af-bcc3-22354dadadd6" providerId="ADAL" clId="{6AFF14BD-4C3B-4BA8-A5FC-9E0C82AAE468}" dt="2025-05-26T06:17:34.353" v="657" actId="1076"/>
          <ac:grpSpMkLst>
            <pc:docMk/>
            <pc:sldMk cId="2222203339" sldId="882"/>
            <ac:grpSpMk id="268" creationId="{6ACE9C21-4192-A9FA-2999-8DFB7D4868CA}"/>
          </ac:grpSpMkLst>
        </pc:grpChg>
        <pc:picChg chg="mod">
          <ac:chgData name="#KWOK CHIN YUEN#" userId="f950141c-72dc-40af-bcc3-22354dadadd6" providerId="ADAL" clId="{6AFF14BD-4C3B-4BA8-A5FC-9E0C82AAE468}" dt="2025-05-26T05:19:54.775" v="159" actId="1036"/>
          <ac:picMkLst>
            <pc:docMk/>
            <pc:sldMk cId="2222203339" sldId="882"/>
            <ac:picMk id="48" creationId="{F1B63CDD-C1F4-EE5A-95E2-FD579D69AD7C}"/>
          </ac:picMkLst>
        </pc:picChg>
        <pc:picChg chg="add mod">
          <ac:chgData name="#KWOK CHIN YUEN#" userId="f950141c-72dc-40af-bcc3-22354dadadd6" providerId="ADAL" clId="{6AFF14BD-4C3B-4BA8-A5FC-9E0C82AAE468}" dt="2025-05-26T06:17:59.478" v="662" actId="1076"/>
          <ac:picMkLst>
            <pc:docMk/>
            <pc:sldMk cId="2222203339" sldId="882"/>
            <ac:picMk id="420" creationId="{ADFF9D8D-0D8D-326C-C746-CDE148E967AA}"/>
          </ac:picMkLst>
        </pc:picChg>
        <pc:picChg chg="add mod">
          <ac:chgData name="#KWOK CHIN YUEN#" userId="f950141c-72dc-40af-bcc3-22354dadadd6" providerId="ADAL" clId="{6AFF14BD-4C3B-4BA8-A5FC-9E0C82AAE468}" dt="2025-05-26T06:17:59.478" v="662" actId="1076"/>
          <ac:picMkLst>
            <pc:docMk/>
            <pc:sldMk cId="2222203339" sldId="882"/>
            <ac:picMk id="421" creationId="{1FF2E0C3-8CF9-58C9-C757-F6F935BB148C}"/>
          </ac:picMkLst>
        </pc:picChg>
        <pc:picChg chg="add mod">
          <ac:chgData name="#KWOK CHIN YUEN#" userId="f950141c-72dc-40af-bcc3-22354dadadd6" providerId="ADAL" clId="{6AFF14BD-4C3B-4BA8-A5FC-9E0C82AAE468}" dt="2025-05-26T06:18:06.474" v="664" actId="1076"/>
          <ac:picMkLst>
            <pc:docMk/>
            <pc:sldMk cId="2222203339" sldId="882"/>
            <ac:picMk id="424" creationId="{31BC133E-921E-3981-FF81-5A3A9D6ADD75}"/>
          </ac:picMkLst>
        </pc:picChg>
        <pc:picChg chg="add mod">
          <ac:chgData name="#KWOK CHIN YUEN#" userId="f950141c-72dc-40af-bcc3-22354dadadd6" providerId="ADAL" clId="{6AFF14BD-4C3B-4BA8-A5FC-9E0C82AAE468}" dt="2025-05-26T06:18:10.293" v="666" actId="1076"/>
          <ac:picMkLst>
            <pc:docMk/>
            <pc:sldMk cId="2222203339" sldId="882"/>
            <ac:picMk id="425" creationId="{A78E86C1-8CBA-BD24-6AA1-D0AEFBA9AEDA}"/>
          </ac:picMkLst>
        </pc:picChg>
        <pc:picChg chg="add mod">
          <ac:chgData name="#KWOK CHIN YUEN#" userId="f950141c-72dc-40af-bcc3-22354dadadd6" providerId="ADAL" clId="{6AFF14BD-4C3B-4BA8-A5FC-9E0C82AAE468}" dt="2025-05-26T06:18:18.643" v="668" actId="1076"/>
          <ac:picMkLst>
            <pc:docMk/>
            <pc:sldMk cId="2222203339" sldId="882"/>
            <ac:picMk id="426" creationId="{66FED97E-BC08-5714-A7C9-D5AEC0147613}"/>
          </ac:picMkLst>
        </pc:picChg>
        <pc:picChg chg="add mod">
          <ac:chgData name="#KWOK CHIN YUEN#" userId="f950141c-72dc-40af-bcc3-22354dadadd6" providerId="ADAL" clId="{6AFF14BD-4C3B-4BA8-A5FC-9E0C82AAE468}" dt="2025-05-26T06:18:24.177" v="670" actId="1076"/>
          <ac:picMkLst>
            <pc:docMk/>
            <pc:sldMk cId="2222203339" sldId="882"/>
            <ac:picMk id="427" creationId="{D864DEA2-764A-32BD-5BBF-9032A37EC162}"/>
          </ac:picMkLst>
        </pc:picChg>
        <pc:picChg chg="add mod">
          <ac:chgData name="#KWOK CHIN YUEN#" userId="f950141c-72dc-40af-bcc3-22354dadadd6" providerId="ADAL" clId="{6AFF14BD-4C3B-4BA8-A5FC-9E0C82AAE468}" dt="2025-05-26T06:19:16.605" v="713" actId="1076"/>
          <ac:picMkLst>
            <pc:docMk/>
            <pc:sldMk cId="2222203339" sldId="882"/>
            <ac:picMk id="430" creationId="{9AE35234-B47A-E63D-06E5-9527903D6E9D}"/>
          </ac:picMkLst>
        </pc:picChg>
        <pc:picChg chg="add mod">
          <ac:chgData name="#KWOK CHIN YUEN#" userId="f950141c-72dc-40af-bcc3-22354dadadd6" providerId="ADAL" clId="{6AFF14BD-4C3B-4BA8-A5FC-9E0C82AAE468}" dt="2025-05-26T06:19:20.328" v="715" actId="1076"/>
          <ac:picMkLst>
            <pc:docMk/>
            <pc:sldMk cId="2222203339" sldId="882"/>
            <ac:picMk id="431" creationId="{95591E15-59BB-B9C4-FBF5-7BE7DCE2D1FF}"/>
          </ac:picMkLst>
        </pc:picChg>
        <pc:picChg chg="add mod">
          <ac:chgData name="#KWOK CHIN YUEN#" userId="f950141c-72dc-40af-bcc3-22354dadadd6" providerId="ADAL" clId="{6AFF14BD-4C3B-4BA8-A5FC-9E0C82AAE468}" dt="2025-05-26T06:19:23.430" v="717" actId="1076"/>
          <ac:picMkLst>
            <pc:docMk/>
            <pc:sldMk cId="2222203339" sldId="882"/>
            <ac:picMk id="432" creationId="{162CE01E-F589-DADB-1621-AFDBFDC4FF5C}"/>
          </ac:picMkLst>
        </pc:picChg>
        <pc:picChg chg="add mod">
          <ac:chgData name="#KWOK CHIN YUEN#" userId="f950141c-72dc-40af-bcc3-22354dadadd6" providerId="ADAL" clId="{6AFF14BD-4C3B-4BA8-A5FC-9E0C82AAE468}" dt="2025-05-26T06:19:27.176" v="719" actId="1076"/>
          <ac:picMkLst>
            <pc:docMk/>
            <pc:sldMk cId="2222203339" sldId="882"/>
            <ac:picMk id="433" creationId="{361329FB-B765-DF68-CF07-0DD94E62DFEA}"/>
          </ac:picMkLst>
        </pc:picChg>
        <pc:cxnChg chg="mod">
          <ac:chgData name="#KWOK CHIN YUEN#" userId="f950141c-72dc-40af-bcc3-22354dadadd6" providerId="ADAL" clId="{6AFF14BD-4C3B-4BA8-A5FC-9E0C82AAE468}" dt="2025-05-26T05:19:54.775" v="159" actId="1036"/>
          <ac:cxnSpMkLst>
            <pc:docMk/>
            <pc:sldMk cId="2222203339" sldId="882"/>
            <ac:cxnSpMk id="16" creationId="{135E0CA4-21D6-94A0-F256-912B8966C672}"/>
          </ac:cxnSpMkLst>
        </pc:cxnChg>
        <pc:cxnChg chg="mod">
          <ac:chgData name="#KWOK CHIN YUEN#" userId="f950141c-72dc-40af-bcc3-22354dadadd6" providerId="ADAL" clId="{6AFF14BD-4C3B-4BA8-A5FC-9E0C82AAE468}" dt="2025-05-26T05:20:28.942" v="177" actId="14100"/>
          <ac:cxnSpMkLst>
            <pc:docMk/>
            <pc:sldMk cId="2222203339" sldId="882"/>
            <ac:cxnSpMk id="21" creationId="{407C605F-B7E2-7D99-AD15-C2BFCAB59D72}"/>
          </ac:cxnSpMkLst>
        </pc:cxnChg>
        <pc:cxnChg chg="mod">
          <ac:chgData name="#KWOK CHIN YUEN#" userId="f950141c-72dc-40af-bcc3-22354dadadd6" providerId="ADAL" clId="{6AFF14BD-4C3B-4BA8-A5FC-9E0C82AAE468}" dt="2025-05-26T05:22:50.496" v="210" actId="693"/>
          <ac:cxnSpMkLst>
            <pc:docMk/>
            <pc:sldMk cId="2222203339" sldId="882"/>
            <ac:cxnSpMk id="60" creationId="{DC229C81-6C01-5538-46F0-9DDC935CD627}"/>
          </ac:cxnSpMkLst>
        </pc:cxnChg>
        <pc:cxnChg chg="add mod">
          <ac:chgData name="#KWOK CHIN YUEN#" userId="f950141c-72dc-40af-bcc3-22354dadadd6" providerId="ADAL" clId="{6AFF14BD-4C3B-4BA8-A5FC-9E0C82AAE468}" dt="2025-05-26T05:34:48.991" v="367" actId="1037"/>
          <ac:cxnSpMkLst>
            <pc:docMk/>
            <pc:sldMk cId="2222203339" sldId="882"/>
            <ac:cxnSpMk id="65" creationId="{022776DB-3E77-16F0-1140-09806ECD86A3}"/>
          </ac:cxnSpMkLst>
        </pc:cxnChg>
        <pc:cxnChg chg="mod">
          <ac:chgData name="#KWOK CHIN YUEN#" userId="f950141c-72dc-40af-bcc3-22354dadadd6" providerId="ADAL" clId="{6AFF14BD-4C3B-4BA8-A5FC-9E0C82AAE468}" dt="2025-05-26T05:19:38.677" v="153"/>
          <ac:cxnSpMkLst>
            <pc:docMk/>
            <pc:sldMk cId="2222203339" sldId="882"/>
            <ac:cxnSpMk id="137" creationId="{C7E54981-05CD-577D-302E-1CF1B9F91D05}"/>
          </ac:cxnSpMkLst>
        </pc:cxnChg>
        <pc:cxnChg chg="mod">
          <ac:chgData name="#KWOK CHIN YUEN#" userId="f950141c-72dc-40af-bcc3-22354dadadd6" providerId="ADAL" clId="{6AFF14BD-4C3B-4BA8-A5FC-9E0C82AAE468}" dt="2025-05-26T05:19:38.677" v="153"/>
          <ac:cxnSpMkLst>
            <pc:docMk/>
            <pc:sldMk cId="2222203339" sldId="882"/>
            <ac:cxnSpMk id="138" creationId="{165875FE-3228-C4FA-50A9-F79A18C6163D}"/>
          </ac:cxnSpMkLst>
        </pc:cxnChg>
        <pc:cxnChg chg="mod">
          <ac:chgData name="#KWOK CHIN YUEN#" userId="f950141c-72dc-40af-bcc3-22354dadadd6" providerId="ADAL" clId="{6AFF14BD-4C3B-4BA8-A5FC-9E0C82AAE468}" dt="2025-05-26T05:19:38.677" v="153"/>
          <ac:cxnSpMkLst>
            <pc:docMk/>
            <pc:sldMk cId="2222203339" sldId="882"/>
            <ac:cxnSpMk id="139" creationId="{431A4CF7-A772-FEC5-A1AD-551BE3A4222A}"/>
          </ac:cxnSpMkLst>
        </pc:cxnChg>
        <pc:cxnChg chg="mod">
          <ac:chgData name="#KWOK CHIN YUEN#" userId="f950141c-72dc-40af-bcc3-22354dadadd6" providerId="ADAL" clId="{6AFF14BD-4C3B-4BA8-A5FC-9E0C82AAE468}" dt="2025-05-26T05:20:02.740" v="161" actId="1035"/>
          <ac:cxnSpMkLst>
            <pc:docMk/>
            <pc:sldMk cId="2222203339" sldId="882"/>
            <ac:cxnSpMk id="140" creationId="{DAE19486-8347-E93C-9DDC-98059F3418D6}"/>
          </ac:cxnSpMkLst>
        </pc:cxnChg>
        <pc:cxnChg chg="mod">
          <ac:chgData name="#KWOK CHIN YUEN#" userId="f950141c-72dc-40af-bcc3-22354dadadd6" providerId="ADAL" clId="{6AFF14BD-4C3B-4BA8-A5FC-9E0C82AAE468}" dt="2025-05-26T05:20:16.360" v="175"/>
          <ac:cxnSpMkLst>
            <pc:docMk/>
            <pc:sldMk cId="2222203339" sldId="882"/>
            <ac:cxnSpMk id="142" creationId="{3C41D6F7-6D26-B7A9-7DCD-CC50AE7DADAD}"/>
          </ac:cxnSpMkLst>
        </pc:cxnChg>
        <pc:cxnChg chg="mod">
          <ac:chgData name="#KWOK CHIN YUEN#" userId="f950141c-72dc-40af-bcc3-22354dadadd6" providerId="ADAL" clId="{6AFF14BD-4C3B-4BA8-A5FC-9E0C82AAE468}" dt="2025-05-26T05:20:16.360" v="175"/>
          <ac:cxnSpMkLst>
            <pc:docMk/>
            <pc:sldMk cId="2222203339" sldId="882"/>
            <ac:cxnSpMk id="143" creationId="{4AB507A4-23DC-9CDE-9386-54D0EA51AEC1}"/>
          </ac:cxnSpMkLst>
        </pc:cxnChg>
        <pc:cxnChg chg="mod">
          <ac:chgData name="#KWOK CHIN YUEN#" userId="f950141c-72dc-40af-bcc3-22354dadadd6" providerId="ADAL" clId="{6AFF14BD-4C3B-4BA8-A5FC-9E0C82AAE468}" dt="2025-05-26T05:20:16.360" v="175"/>
          <ac:cxnSpMkLst>
            <pc:docMk/>
            <pc:sldMk cId="2222203339" sldId="882"/>
            <ac:cxnSpMk id="144" creationId="{68E809CF-7829-2E13-7C24-C7E23E521E12}"/>
          </ac:cxnSpMkLst>
        </pc:cxnChg>
        <pc:cxnChg chg="mod">
          <ac:chgData name="#KWOK CHIN YUEN#" userId="f950141c-72dc-40af-bcc3-22354dadadd6" providerId="ADAL" clId="{6AFF14BD-4C3B-4BA8-A5FC-9E0C82AAE468}" dt="2025-05-26T05:20:16.360" v="175"/>
          <ac:cxnSpMkLst>
            <pc:docMk/>
            <pc:sldMk cId="2222203339" sldId="882"/>
            <ac:cxnSpMk id="145" creationId="{658CC528-D7A8-DEB7-F5C8-65B224785AE7}"/>
          </ac:cxnSpMkLst>
        </pc:cxnChg>
        <pc:cxnChg chg="add mod">
          <ac:chgData name="#KWOK CHIN YUEN#" userId="f950141c-72dc-40af-bcc3-22354dadadd6" providerId="ADAL" clId="{6AFF14BD-4C3B-4BA8-A5FC-9E0C82AAE468}" dt="2025-05-26T06:11:53.465" v="653" actId="13822"/>
          <ac:cxnSpMkLst>
            <pc:docMk/>
            <pc:sldMk cId="2222203339" sldId="882"/>
            <ac:cxnSpMk id="414" creationId="{C37D8DB5-4292-05D4-0C67-20BA637EF046}"/>
          </ac:cxnSpMkLst>
        </pc:cxnChg>
      </pc:sldChg>
      <pc:sldChg chg="addSp delSp modSp add mod modShow">
        <pc:chgData name="#KWOK CHIN YUEN#" userId="f950141c-72dc-40af-bcc3-22354dadadd6" providerId="ADAL" clId="{6AFF14BD-4C3B-4BA8-A5FC-9E0C82AAE468}" dt="2025-07-17T04:04:07.041" v="10165" actId="20577"/>
        <pc:sldMkLst>
          <pc:docMk/>
          <pc:sldMk cId="1733346816" sldId="883"/>
        </pc:sldMkLst>
        <pc:spChg chg="add mod">
          <ac:chgData name="#KWOK CHIN YUEN#" userId="f950141c-72dc-40af-bcc3-22354dadadd6" providerId="ADAL" clId="{6AFF14BD-4C3B-4BA8-A5FC-9E0C82AAE468}" dt="2025-07-17T03:21:32.935" v="10023" actId="1038"/>
          <ac:spMkLst>
            <pc:docMk/>
            <pc:sldMk cId="1733346816" sldId="883"/>
            <ac:spMk id="3" creationId="{0721DE15-127E-6848-DE06-83A1C3C9A28C}"/>
          </ac:spMkLst>
        </pc:spChg>
        <pc:spChg chg="add mod">
          <ac:chgData name="#KWOK CHIN YUEN#" userId="f950141c-72dc-40af-bcc3-22354dadadd6" providerId="ADAL" clId="{6AFF14BD-4C3B-4BA8-A5FC-9E0C82AAE468}" dt="2025-07-17T03:21:50.020" v="10026" actId="1076"/>
          <ac:spMkLst>
            <pc:docMk/>
            <pc:sldMk cId="1733346816" sldId="883"/>
            <ac:spMk id="16" creationId="{339A2A46-D8DF-3880-6C31-54B18A339960}"/>
          </ac:spMkLst>
        </pc:spChg>
        <pc:spChg chg="add mod">
          <ac:chgData name="#KWOK CHIN YUEN#" userId="f950141c-72dc-40af-bcc3-22354dadadd6" providerId="ADAL" clId="{6AFF14BD-4C3B-4BA8-A5FC-9E0C82AAE468}" dt="2025-07-17T03:21:53.631" v="10027" actId="1076"/>
          <ac:spMkLst>
            <pc:docMk/>
            <pc:sldMk cId="1733346816" sldId="883"/>
            <ac:spMk id="18" creationId="{D13F01D0-8F41-5F41-262D-9CA22D2833DA}"/>
          </ac:spMkLst>
        </pc:spChg>
        <pc:spChg chg="add mod">
          <ac:chgData name="#KWOK CHIN YUEN#" userId="f950141c-72dc-40af-bcc3-22354dadadd6" providerId="ADAL" clId="{6AFF14BD-4C3B-4BA8-A5FC-9E0C82AAE468}" dt="2025-05-29T06:01:40.454" v="832" actId="1076"/>
          <ac:spMkLst>
            <pc:docMk/>
            <pc:sldMk cId="1733346816" sldId="883"/>
            <ac:spMk id="20" creationId="{9E5D5D37-CAF4-3609-B169-69AFEADC0BB2}"/>
          </ac:spMkLst>
        </pc:spChg>
        <pc:spChg chg="add mod">
          <ac:chgData name="#KWOK CHIN YUEN#" userId="f950141c-72dc-40af-bcc3-22354dadadd6" providerId="ADAL" clId="{6AFF14BD-4C3B-4BA8-A5FC-9E0C82AAE468}" dt="2025-05-29T06:05:00.234" v="862" actId="1076"/>
          <ac:spMkLst>
            <pc:docMk/>
            <pc:sldMk cId="1733346816" sldId="883"/>
            <ac:spMk id="21" creationId="{36F21796-5495-1671-D4E8-2008576E9DF3}"/>
          </ac:spMkLst>
        </pc:spChg>
        <pc:spChg chg="add mod">
          <ac:chgData name="#KWOK CHIN YUEN#" userId="f950141c-72dc-40af-bcc3-22354dadadd6" providerId="ADAL" clId="{6AFF14BD-4C3B-4BA8-A5FC-9E0C82AAE468}" dt="2025-05-29T06:02:38.677" v="841" actId="1076"/>
          <ac:spMkLst>
            <pc:docMk/>
            <pc:sldMk cId="1733346816" sldId="883"/>
            <ac:spMk id="22" creationId="{C8A10967-6BC2-F1AB-9028-50B74F21A656}"/>
          </ac:spMkLst>
        </pc:spChg>
        <pc:spChg chg="add mod">
          <ac:chgData name="#KWOK CHIN YUEN#" userId="f950141c-72dc-40af-bcc3-22354dadadd6" providerId="ADAL" clId="{6AFF14BD-4C3B-4BA8-A5FC-9E0C82AAE468}" dt="2025-05-29T06:04:06.520" v="857" actId="1076"/>
          <ac:spMkLst>
            <pc:docMk/>
            <pc:sldMk cId="1733346816" sldId="883"/>
            <ac:spMk id="23" creationId="{AB1E8570-6F2F-69C6-ED83-038DCC48BF31}"/>
          </ac:spMkLst>
        </pc:spChg>
        <pc:spChg chg="add mod">
          <ac:chgData name="#KWOK CHIN YUEN#" userId="f950141c-72dc-40af-bcc3-22354dadadd6" providerId="ADAL" clId="{6AFF14BD-4C3B-4BA8-A5FC-9E0C82AAE468}" dt="2025-05-29T06:04:52.390" v="861" actId="20577"/>
          <ac:spMkLst>
            <pc:docMk/>
            <pc:sldMk cId="1733346816" sldId="883"/>
            <ac:spMk id="27" creationId="{AABAC378-FFC9-9970-66ED-42C8F30D57E0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29" creationId="{EB990625-D079-F677-723B-28958B761715}"/>
          </ac:spMkLst>
        </pc:spChg>
        <pc:spChg chg="mod">
          <ac:chgData name="#KWOK CHIN YUEN#" userId="f950141c-72dc-40af-bcc3-22354dadadd6" providerId="ADAL" clId="{6AFF14BD-4C3B-4BA8-A5FC-9E0C82AAE468}" dt="2025-07-17T04:04:07.041" v="10165" actId="20577"/>
          <ac:spMkLst>
            <pc:docMk/>
            <pc:sldMk cId="1733346816" sldId="883"/>
            <ac:spMk id="38" creationId="{CDD378B5-E538-C886-3110-3F024EBB779B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43" creationId="{A2766052-5B9B-8F5E-116D-05A8991E0D8A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49" creationId="{7A0A2055-390F-120B-3CFB-966E0192820B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57" creationId="{CACC0849-E027-5B17-7F3E-48012E5FB921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72" creationId="{4E237211-0D6C-475C-304A-BDC4EA7DB513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77" creationId="{4C3AFAE0-BF10-709E-37E5-B2A2813784E9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95" creationId="{EBFA6A35-79CB-56E1-FA47-E7EAE12BB805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105" creationId="{BD141920-0912-6941-9C33-F54ED37E037E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108" creationId="{40CEB1B4-A775-B424-59B2-2222B6017A70}"/>
          </ac:spMkLst>
        </pc:spChg>
        <pc:spChg chg="del">
          <ac:chgData name="#KWOK CHIN YUEN#" userId="f950141c-72dc-40af-bcc3-22354dadadd6" providerId="ADAL" clId="{6AFF14BD-4C3B-4BA8-A5FC-9E0C82AAE468}" dt="2025-07-17T03:21:19.166" v="10010" actId="478"/>
          <ac:spMkLst>
            <pc:docMk/>
            <pc:sldMk cId="1733346816" sldId="883"/>
            <ac:spMk id="112" creationId="{43F26575-17C2-C305-114A-B58A1C51F2AF}"/>
          </ac:spMkLst>
        </pc:spChg>
        <pc:spChg chg="mod">
          <ac:chgData name="#KWOK CHIN YUEN#" userId="f950141c-72dc-40af-bcc3-22354dadadd6" providerId="ADAL" clId="{6AFF14BD-4C3B-4BA8-A5FC-9E0C82AAE468}" dt="2025-05-29T05:30:27.249" v="790" actId="1035"/>
          <ac:spMkLst>
            <pc:docMk/>
            <pc:sldMk cId="1733346816" sldId="883"/>
            <ac:spMk id="135" creationId="{3BC649FB-C6FF-20AA-8B4C-6E7FDE91F248}"/>
          </ac:spMkLst>
        </pc:spChg>
        <pc:cxnChg chg="add mod">
          <ac:chgData name="#KWOK CHIN YUEN#" userId="f950141c-72dc-40af-bcc3-22354dadadd6" providerId="ADAL" clId="{6AFF14BD-4C3B-4BA8-A5FC-9E0C82AAE468}" dt="2025-07-17T03:21:46.028" v="10025" actId="1076"/>
          <ac:cxnSpMkLst>
            <pc:docMk/>
            <pc:sldMk cId="1733346816" sldId="883"/>
            <ac:cxnSpMk id="7" creationId="{E2192074-BAC1-5A74-417A-585D77CB462C}"/>
          </ac:cxnSpMkLst>
        </pc:cxnChg>
        <pc:cxnChg chg="add mod">
          <ac:chgData name="#KWOK CHIN YUEN#" userId="f950141c-72dc-40af-bcc3-22354dadadd6" providerId="ADAL" clId="{6AFF14BD-4C3B-4BA8-A5FC-9E0C82AAE468}" dt="2025-07-17T03:21:46.028" v="10025" actId="1076"/>
          <ac:cxnSpMkLst>
            <pc:docMk/>
            <pc:sldMk cId="1733346816" sldId="883"/>
            <ac:cxnSpMk id="17" creationId="{ECB61416-8473-D871-701D-9A45AD959C55}"/>
          </ac:cxnSpMkLst>
        </pc:cxnChg>
      </pc:sldChg>
      <pc:sldChg chg="addSp delSp modSp new mod modShow">
        <pc:chgData name="#KWOK CHIN YUEN#" userId="f950141c-72dc-40af-bcc3-22354dadadd6" providerId="ADAL" clId="{6AFF14BD-4C3B-4BA8-A5FC-9E0C82AAE468}" dt="2025-07-17T04:07:59.731" v="10252" actId="1076"/>
        <pc:sldMkLst>
          <pc:docMk/>
          <pc:sldMk cId="3320523383" sldId="884"/>
        </pc:sldMkLst>
        <pc:spChg chg="add mod">
          <ac:chgData name="#KWOK CHIN YUEN#" userId="f950141c-72dc-40af-bcc3-22354dadadd6" providerId="ADAL" clId="{6AFF14BD-4C3B-4BA8-A5FC-9E0C82AAE468}" dt="2025-07-17T03:55:15.411" v="10044" actId="2711"/>
          <ac:spMkLst>
            <pc:docMk/>
            <pc:sldMk cId="3320523383" sldId="884"/>
            <ac:spMk id="2" creationId="{9F04E7D9-74D2-4A6C-480B-419DFDFC174D}"/>
          </ac:spMkLst>
        </pc:spChg>
        <pc:spChg chg="add mod ord">
          <ac:chgData name="#KWOK CHIN YUEN#" userId="f950141c-72dc-40af-bcc3-22354dadadd6" providerId="ADAL" clId="{6AFF14BD-4C3B-4BA8-A5FC-9E0C82AAE468}" dt="2025-07-17T04:00:10.917" v="10092" actId="1076"/>
          <ac:spMkLst>
            <pc:docMk/>
            <pc:sldMk cId="3320523383" sldId="884"/>
            <ac:spMk id="8" creationId="{5628FC58-F9EC-ED33-E8D6-52978DB4886F}"/>
          </ac:spMkLst>
        </pc:spChg>
        <pc:spChg chg="add mod ord">
          <ac:chgData name="#KWOK CHIN YUEN#" userId="f950141c-72dc-40af-bcc3-22354dadadd6" providerId="ADAL" clId="{6AFF14BD-4C3B-4BA8-A5FC-9E0C82AAE468}" dt="2025-07-17T04:00:10.917" v="10092" actId="1076"/>
          <ac:spMkLst>
            <pc:docMk/>
            <pc:sldMk cId="3320523383" sldId="884"/>
            <ac:spMk id="9" creationId="{22C30140-A524-F565-74FE-3738FA08CAC6}"/>
          </ac:spMkLst>
        </pc:spChg>
        <pc:spChg chg="add del mod">
          <ac:chgData name="#KWOK CHIN YUEN#" userId="f950141c-72dc-40af-bcc3-22354dadadd6" providerId="ADAL" clId="{6AFF14BD-4C3B-4BA8-A5FC-9E0C82AAE468}" dt="2025-07-17T03:57:29.222" v="10065" actId="478"/>
          <ac:spMkLst>
            <pc:docMk/>
            <pc:sldMk cId="3320523383" sldId="884"/>
            <ac:spMk id="12" creationId="{5CE1FBE6-0687-3EC1-C715-281AB5530253}"/>
          </ac:spMkLst>
        </pc:spChg>
        <pc:spChg chg="add del mod">
          <ac:chgData name="#KWOK CHIN YUEN#" userId="f950141c-72dc-40af-bcc3-22354dadadd6" providerId="ADAL" clId="{6AFF14BD-4C3B-4BA8-A5FC-9E0C82AAE468}" dt="2025-07-17T03:57:29.222" v="10065" actId="478"/>
          <ac:spMkLst>
            <pc:docMk/>
            <pc:sldMk cId="3320523383" sldId="884"/>
            <ac:spMk id="13" creationId="{D063CCAE-0100-C505-4259-96C3BDB7252C}"/>
          </ac:spMkLst>
        </pc:spChg>
        <pc:spChg chg="add del mod">
          <ac:chgData name="#KWOK CHIN YUEN#" userId="f950141c-72dc-40af-bcc3-22354dadadd6" providerId="ADAL" clId="{6AFF14BD-4C3B-4BA8-A5FC-9E0C82AAE468}" dt="2025-07-17T03:57:29.222" v="10065" actId="478"/>
          <ac:spMkLst>
            <pc:docMk/>
            <pc:sldMk cId="3320523383" sldId="884"/>
            <ac:spMk id="14" creationId="{E517222D-036A-7902-1D03-97795E5EE878}"/>
          </ac:spMkLst>
        </pc:spChg>
        <pc:spChg chg="add del mod">
          <ac:chgData name="#KWOK CHIN YUEN#" userId="f950141c-72dc-40af-bcc3-22354dadadd6" providerId="ADAL" clId="{6AFF14BD-4C3B-4BA8-A5FC-9E0C82AAE468}" dt="2025-07-17T03:57:29.222" v="10065" actId="478"/>
          <ac:spMkLst>
            <pc:docMk/>
            <pc:sldMk cId="3320523383" sldId="884"/>
            <ac:spMk id="15" creationId="{F2F71A21-EEE1-A135-FCA9-9BB17467112F}"/>
          </ac:spMkLst>
        </pc:spChg>
        <pc:spChg chg="add del mod">
          <ac:chgData name="#KWOK CHIN YUEN#" userId="f950141c-72dc-40af-bcc3-22354dadadd6" providerId="ADAL" clId="{6AFF14BD-4C3B-4BA8-A5FC-9E0C82AAE468}" dt="2025-07-17T03:58:38.470" v="10073" actId="478"/>
          <ac:spMkLst>
            <pc:docMk/>
            <pc:sldMk cId="3320523383" sldId="884"/>
            <ac:spMk id="18" creationId="{346FFE4B-D28B-64DB-21F0-F832A9FCB2DC}"/>
          </ac:spMkLst>
        </pc:spChg>
        <pc:spChg chg="add mod">
          <ac:chgData name="#KWOK CHIN YUEN#" userId="f950141c-72dc-40af-bcc3-22354dadadd6" providerId="ADAL" clId="{6AFF14BD-4C3B-4BA8-A5FC-9E0C82AAE468}" dt="2025-07-17T03:59:04.411" v="10077" actId="1076"/>
          <ac:spMkLst>
            <pc:docMk/>
            <pc:sldMk cId="3320523383" sldId="884"/>
            <ac:spMk id="21" creationId="{5308B151-F3DF-2AC1-4C3A-D3C904ECAA65}"/>
          </ac:spMkLst>
        </pc:spChg>
        <pc:spChg chg="add mod">
          <ac:chgData name="#KWOK CHIN YUEN#" userId="f950141c-72dc-40af-bcc3-22354dadadd6" providerId="ADAL" clId="{6AFF14BD-4C3B-4BA8-A5FC-9E0C82AAE468}" dt="2025-07-17T03:59:04.411" v="10077" actId="1076"/>
          <ac:spMkLst>
            <pc:docMk/>
            <pc:sldMk cId="3320523383" sldId="884"/>
            <ac:spMk id="22" creationId="{BCF0741A-26C2-906B-4219-0A81CFE5ADDC}"/>
          </ac:spMkLst>
        </pc:spChg>
        <pc:spChg chg="add mod">
          <ac:chgData name="#KWOK CHIN YUEN#" userId="f950141c-72dc-40af-bcc3-22354dadadd6" providerId="ADAL" clId="{6AFF14BD-4C3B-4BA8-A5FC-9E0C82AAE468}" dt="2025-07-17T03:59:04.411" v="10077" actId="1076"/>
          <ac:spMkLst>
            <pc:docMk/>
            <pc:sldMk cId="3320523383" sldId="884"/>
            <ac:spMk id="23" creationId="{B8256626-268F-0829-20FE-F408F5AA7918}"/>
          </ac:spMkLst>
        </pc:spChg>
        <pc:spChg chg="add mod">
          <ac:chgData name="#KWOK CHIN YUEN#" userId="f950141c-72dc-40af-bcc3-22354dadadd6" providerId="ADAL" clId="{6AFF14BD-4C3B-4BA8-A5FC-9E0C82AAE468}" dt="2025-07-17T03:59:04.411" v="10077" actId="1076"/>
          <ac:spMkLst>
            <pc:docMk/>
            <pc:sldMk cId="3320523383" sldId="884"/>
            <ac:spMk id="24" creationId="{D7EA5847-07FE-D406-D584-BFD916589487}"/>
          </ac:spMkLst>
        </pc:spChg>
        <pc:spChg chg="add mod">
          <ac:chgData name="#KWOK CHIN YUEN#" userId="f950141c-72dc-40af-bcc3-22354dadadd6" providerId="ADAL" clId="{6AFF14BD-4C3B-4BA8-A5FC-9E0C82AAE468}" dt="2025-07-17T03:59:04.411" v="10077" actId="1076"/>
          <ac:spMkLst>
            <pc:docMk/>
            <pc:sldMk cId="3320523383" sldId="884"/>
            <ac:spMk id="26" creationId="{B1A990A9-08AB-CF10-0EB8-5FBA80883711}"/>
          </ac:spMkLst>
        </pc:spChg>
        <pc:spChg chg="add mod">
          <ac:chgData name="#KWOK CHIN YUEN#" userId="f950141c-72dc-40af-bcc3-22354dadadd6" providerId="ADAL" clId="{6AFF14BD-4C3B-4BA8-A5FC-9E0C82AAE468}" dt="2025-07-17T04:07:04.689" v="10242" actId="1076"/>
          <ac:spMkLst>
            <pc:docMk/>
            <pc:sldMk cId="3320523383" sldId="884"/>
            <ac:spMk id="30" creationId="{3FE9DBF0-B1C0-F327-7204-F8C441CEECC9}"/>
          </ac:spMkLst>
        </pc:spChg>
        <pc:spChg chg="add mod">
          <ac:chgData name="#KWOK CHIN YUEN#" userId="f950141c-72dc-40af-bcc3-22354dadadd6" providerId="ADAL" clId="{6AFF14BD-4C3B-4BA8-A5FC-9E0C82AAE468}" dt="2025-07-17T04:06:34.057" v="10233" actId="1076"/>
          <ac:spMkLst>
            <pc:docMk/>
            <pc:sldMk cId="3320523383" sldId="884"/>
            <ac:spMk id="31" creationId="{F80D3612-E536-C938-3CC5-33DA4FC594EE}"/>
          </ac:spMkLst>
        </pc:spChg>
        <pc:spChg chg="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77" creationId="{DDDED3B8-9ABE-C1BF-895E-167F7205AB5D}"/>
          </ac:spMkLst>
        </pc:spChg>
        <pc:spChg chg="mod">
          <ac:chgData name="#KWOK CHIN YUEN#" userId="f950141c-72dc-40af-bcc3-22354dadadd6" providerId="ADAL" clId="{6AFF14BD-4C3B-4BA8-A5FC-9E0C82AAE468}" dt="2025-05-29T08:01:56.040" v="1220" actId="1076"/>
          <ac:spMkLst>
            <pc:docMk/>
            <pc:sldMk cId="3320523383" sldId="884"/>
            <ac:spMk id="79" creationId="{A266A64A-BFAA-1BFE-2687-07FC28107B67}"/>
          </ac:spMkLst>
        </pc:spChg>
        <pc:spChg chg="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80" creationId="{60F370A2-0880-DA8B-833E-3CF21894E2D9}"/>
          </ac:spMkLst>
        </pc:spChg>
        <pc:spChg chg="mod">
          <ac:chgData name="#KWOK CHIN YUEN#" userId="f950141c-72dc-40af-bcc3-22354dadadd6" providerId="ADAL" clId="{6AFF14BD-4C3B-4BA8-A5FC-9E0C82AAE468}" dt="2025-05-29T08:01:56.040" v="1220" actId="1076"/>
          <ac:spMkLst>
            <pc:docMk/>
            <pc:sldMk cId="3320523383" sldId="884"/>
            <ac:spMk id="81" creationId="{340ED3C9-BBA9-99E8-FD0B-F03B9928E0E4}"/>
          </ac:spMkLst>
        </pc:spChg>
        <pc:spChg chg="add 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82" creationId="{1895A9DA-D016-1683-31B6-8D593BE9375E}"/>
          </ac:spMkLst>
        </pc:spChg>
        <pc:spChg chg="add mod">
          <ac:chgData name="#KWOK CHIN YUEN#" userId="f950141c-72dc-40af-bcc3-22354dadadd6" providerId="ADAL" clId="{6AFF14BD-4C3B-4BA8-A5FC-9E0C82AAE468}" dt="2025-05-29T06:00:21.619" v="823" actId="1076"/>
          <ac:spMkLst>
            <pc:docMk/>
            <pc:sldMk cId="3320523383" sldId="884"/>
            <ac:spMk id="83" creationId="{F6A0DFE8-1322-DC47-3E61-7D72ED07E056}"/>
          </ac:spMkLst>
        </pc:spChg>
        <pc:spChg chg="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84" creationId="{AE816C3F-FA75-5F52-58DE-EA15BCC55D93}"/>
          </ac:spMkLst>
        </pc:spChg>
        <pc:spChg chg="add mod">
          <ac:chgData name="#KWOK CHIN YUEN#" userId="f950141c-72dc-40af-bcc3-22354dadadd6" providerId="ADAL" clId="{6AFF14BD-4C3B-4BA8-A5FC-9E0C82AAE468}" dt="2025-05-29T08:01:56.040" v="1220" actId="1076"/>
          <ac:spMkLst>
            <pc:docMk/>
            <pc:sldMk cId="3320523383" sldId="884"/>
            <ac:spMk id="85" creationId="{356B78DF-D498-789A-5C3B-074456053A64}"/>
          </ac:spMkLst>
        </pc:spChg>
        <pc:spChg chg="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87" creationId="{5E677058-90C9-6D5B-AAEE-B0456D9F3732}"/>
          </ac:spMkLst>
        </pc:spChg>
        <pc:spChg chg="mod">
          <ac:chgData name="#KWOK CHIN YUEN#" userId="f950141c-72dc-40af-bcc3-22354dadadd6" providerId="ADAL" clId="{6AFF14BD-4C3B-4BA8-A5FC-9E0C82AAE468}" dt="2025-07-17T04:04:20.515" v="10166" actId="113"/>
          <ac:spMkLst>
            <pc:docMk/>
            <pc:sldMk cId="3320523383" sldId="884"/>
            <ac:spMk id="91" creationId="{45121FA4-1DA6-5E7B-A881-85F84A200C48}"/>
          </ac:spMkLst>
        </pc:spChg>
        <pc:spChg chg="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93" creationId="{702F8999-B0A8-B161-971C-CBE7C4D1780B}"/>
          </ac:spMkLst>
        </pc:spChg>
        <pc:spChg chg="mod">
          <ac:chgData name="#KWOK CHIN YUEN#" userId="f950141c-72dc-40af-bcc3-22354dadadd6" providerId="ADAL" clId="{6AFF14BD-4C3B-4BA8-A5FC-9E0C82AAE468}" dt="2025-05-29T08:01:56.040" v="1220" actId="1076"/>
          <ac:spMkLst>
            <pc:docMk/>
            <pc:sldMk cId="3320523383" sldId="884"/>
            <ac:spMk id="101" creationId="{9AC08A73-4CF8-D9DD-0291-97E8B1DF9CF5}"/>
          </ac:spMkLst>
        </pc:spChg>
        <pc:spChg chg="mod">
          <ac:chgData name="#KWOK CHIN YUEN#" userId="f950141c-72dc-40af-bcc3-22354dadadd6" providerId="ADAL" clId="{6AFF14BD-4C3B-4BA8-A5FC-9E0C82AAE468}" dt="2025-07-17T03:57:26.236" v="10064" actId="1076"/>
          <ac:spMkLst>
            <pc:docMk/>
            <pc:sldMk cId="3320523383" sldId="884"/>
            <ac:spMk id="103" creationId="{684ACC07-894B-1A18-4FF6-E4E5940811F2}"/>
          </ac:spMkLst>
        </pc:spChg>
        <pc:spChg chg="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04" creationId="{2F1CC72F-C1AE-B453-4DDF-E7E120BDAB74}"/>
          </ac:spMkLst>
        </pc:spChg>
        <pc:spChg chg="add 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05" creationId="{F193257F-8C9D-A847-0CF6-67262AF94AA0}"/>
          </ac:spMkLst>
        </pc:spChg>
        <pc:spChg chg="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112" creationId="{27A51FA6-1E97-BE44-5602-3BA752687F3B}"/>
          </ac:spMkLst>
        </pc:spChg>
        <pc:spChg chg="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16" creationId="{6C7B97DF-6769-6250-084A-94BD9D95D08C}"/>
          </ac:spMkLst>
        </pc:spChg>
        <pc:spChg chg="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17" creationId="{95371508-6DDC-852F-7D33-5FD1E462B0CB}"/>
          </ac:spMkLst>
        </pc:spChg>
        <pc:spChg chg="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120" creationId="{CE18BBC3-E6F0-B1FD-AF1E-A715C07057B6}"/>
          </ac:spMkLst>
        </pc:spChg>
        <pc:spChg chg="add mod">
          <ac:chgData name="#KWOK CHIN YUEN#" userId="f950141c-72dc-40af-bcc3-22354dadadd6" providerId="ADAL" clId="{6AFF14BD-4C3B-4BA8-A5FC-9E0C82AAE468}" dt="2025-05-29T06:00:21.619" v="823" actId="1076"/>
          <ac:spMkLst>
            <pc:docMk/>
            <pc:sldMk cId="3320523383" sldId="884"/>
            <ac:spMk id="121" creationId="{8097C832-E4FE-EDCA-EA98-3DB3A83A6D1F}"/>
          </ac:spMkLst>
        </pc:spChg>
        <pc:spChg chg="mod">
          <ac:chgData name="#KWOK CHIN YUEN#" userId="f950141c-72dc-40af-bcc3-22354dadadd6" providerId="ADAL" clId="{6AFF14BD-4C3B-4BA8-A5FC-9E0C82AAE468}" dt="2025-07-17T03:58:19.084" v="10070" actId="1076"/>
          <ac:spMkLst>
            <pc:docMk/>
            <pc:sldMk cId="3320523383" sldId="884"/>
            <ac:spMk id="122" creationId="{21AF3E7E-AFA3-FB92-E1BC-DF326B913F73}"/>
          </ac:spMkLst>
        </pc:spChg>
        <pc:spChg chg="add mod">
          <ac:chgData name="#KWOK CHIN YUEN#" userId="f950141c-72dc-40af-bcc3-22354dadadd6" providerId="ADAL" clId="{6AFF14BD-4C3B-4BA8-A5FC-9E0C82AAE468}" dt="2025-05-29T06:00:21.619" v="823" actId="1076"/>
          <ac:spMkLst>
            <pc:docMk/>
            <pc:sldMk cId="3320523383" sldId="884"/>
            <ac:spMk id="123" creationId="{56462A1D-7D3C-2158-5407-EAE84F0E1BC8}"/>
          </ac:spMkLst>
        </pc:spChg>
        <pc:spChg chg="del mod">
          <ac:chgData name="#KWOK CHIN YUEN#" userId="f950141c-72dc-40af-bcc3-22354dadadd6" providerId="ADAL" clId="{6AFF14BD-4C3B-4BA8-A5FC-9E0C82AAE468}" dt="2025-07-17T03:56:28.701" v="10054" actId="478"/>
          <ac:spMkLst>
            <pc:docMk/>
            <pc:sldMk cId="3320523383" sldId="884"/>
            <ac:spMk id="129" creationId="{69FB7B4D-76F3-7639-F9F7-70A5504D8305}"/>
          </ac:spMkLst>
        </pc:spChg>
        <pc:spChg chg="add mod">
          <ac:chgData name="#KWOK CHIN YUEN#" userId="f950141c-72dc-40af-bcc3-22354dadadd6" providerId="ADAL" clId="{6AFF14BD-4C3B-4BA8-A5FC-9E0C82AAE468}" dt="2025-07-17T04:07:59.731" v="10252" actId="1076"/>
          <ac:spMkLst>
            <pc:docMk/>
            <pc:sldMk cId="3320523383" sldId="884"/>
            <ac:spMk id="131" creationId="{A6F3B0C2-8821-FDBA-3542-9DC71AAB64B8}"/>
          </ac:spMkLst>
        </pc:spChg>
        <pc:spChg chg="mod">
          <ac:chgData name="#KWOK CHIN YUEN#" userId="f950141c-72dc-40af-bcc3-22354dadadd6" providerId="ADAL" clId="{6AFF14BD-4C3B-4BA8-A5FC-9E0C82AAE468}" dt="2025-07-17T04:04:28.439" v="10168" actId="20577"/>
          <ac:spMkLst>
            <pc:docMk/>
            <pc:sldMk cId="3320523383" sldId="884"/>
            <ac:spMk id="133" creationId="{20C4992B-5B22-6C7A-67E7-423010B6868F}"/>
          </ac:spMkLst>
        </pc:spChg>
        <pc:spChg chg="add 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34" creationId="{8441CB82-22C9-85FA-0E9A-A0F13AD787B6}"/>
          </ac:spMkLst>
        </pc:spChg>
        <pc:spChg chg="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35" creationId="{9F27AFDC-2A38-3D03-3AF9-D86AE8199176}"/>
          </ac:spMkLst>
        </pc:spChg>
        <pc:spChg chg="mod">
          <ac:chgData name="#KWOK CHIN YUEN#" userId="f950141c-72dc-40af-bcc3-22354dadadd6" providerId="ADAL" clId="{6AFF14BD-4C3B-4BA8-A5FC-9E0C82AAE468}" dt="2025-07-10T09:05:25.741" v="9803" actId="20577"/>
          <ac:spMkLst>
            <pc:docMk/>
            <pc:sldMk cId="3320523383" sldId="884"/>
            <ac:spMk id="138" creationId="{E4CC5797-D903-8490-2ED0-3B2254D0CA87}"/>
          </ac:spMkLst>
        </pc:spChg>
        <pc:spChg chg="add mod">
          <ac:chgData name="#KWOK CHIN YUEN#" userId="f950141c-72dc-40af-bcc3-22354dadadd6" providerId="ADAL" clId="{6AFF14BD-4C3B-4BA8-A5FC-9E0C82AAE468}" dt="2025-07-17T04:07:26.498" v="10250" actId="1076"/>
          <ac:spMkLst>
            <pc:docMk/>
            <pc:sldMk cId="3320523383" sldId="884"/>
            <ac:spMk id="141" creationId="{DE59B9CC-3F4F-9F8E-348D-9D39F17EDB26}"/>
          </ac:spMkLst>
        </pc:spChg>
        <pc:spChg chg="mod">
          <ac:chgData name="#KWOK CHIN YUEN#" userId="f950141c-72dc-40af-bcc3-22354dadadd6" providerId="ADAL" clId="{6AFF14BD-4C3B-4BA8-A5FC-9E0C82AAE468}" dt="2025-07-17T04:07:35.448" v="10251" actId="14100"/>
          <ac:spMkLst>
            <pc:docMk/>
            <pc:sldMk cId="3320523383" sldId="884"/>
            <ac:spMk id="142" creationId="{CFDDA065-D356-1666-DEBF-590AE58084EE}"/>
          </ac:spMkLst>
        </pc:spChg>
        <pc:spChg chg="mod">
          <ac:chgData name="#KWOK CHIN YUEN#" userId="f950141c-72dc-40af-bcc3-22354dadadd6" providerId="ADAL" clId="{6AFF14BD-4C3B-4BA8-A5FC-9E0C82AAE468}" dt="2025-07-17T03:58:13.302" v="10069" actId="1076"/>
          <ac:spMkLst>
            <pc:docMk/>
            <pc:sldMk cId="3320523383" sldId="884"/>
            <ac:spMk id="143" creationId="{77B7209F-8960-10EE-B8B4-57F5CA8315D3}"/>
          </ac:spMkLst>
        </pc:spChg>
        <pc:spChg chg="add mod">
          <ac:chgData name="#KWOK CHIN YUEN#" userId="f950141c-72dc-40af-bcc3-22354dadadd6" providerId="ADAL" clId="{6AFF14BD-4C3B-4BA8-A5FC-9E0C82AAE468}" dt="2025-07-17T04:07:11.644" v="10244" actId="1076"/>
          <ac:spMkLst>
            <pc:docMk/>
            <pc:sldMk cId="3320523383" sldId="884"/>
            <ac:spMk id="144" creationId="{1AA60CCC-F80F-F6E7-9B0F-461E35250E45}"/>
          </ac:spMkLst>
        </pc:spChg>
        <pc:spChg chg="add mod">
          <ac:chgData name="#KWOK CHIN YUEN#" userId="f950141c-72dc-40af-bcc3-22354dadadd6" providerId="ADAL" clId="{6AFF14BD-4C3B-4BA8-A5FC-9E0C82AAE468}" dt="2025-07-17T04:05:18.440" v="10170" actId="1076"/>
          <ac:spMkLst>
            <pc:docMk/>
            <pc:sldMk cId="3320523383" sldId="884"/>
            <ac:spMk id="145" creationId="{444EA90F-3B06-1D94-3DC0-1F96784A528A}"/>
          </ac:spMkLst>
        </pc:spChg>
        <pc:spChg chg="add mod">
          <ac:chgData name="#KWOK CHIN YUEN#" userId="f950141c-72dc-40af-bcc3-22354dadadd6" providerId="ADAL" clId="{6AFF14BD-4C3B-4BA8-A5FC-9E0C82AAE468}" dt="2025-05-29T08:01:56.040" v="1220" actId="1076"/>
          <ac:spMkLst>
            <pc:docMk/>
            <pc:sldMk cId="3320523383" sldId="884"/>
            <ac:spMk id="146" creationId="{66A7971A-BF8E-7684-BF37-A8B52300F7E2}"/>
          </ac:spMkLst>
        </pc:spChg>
        <pc:spChg chg="add 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47" creationId="{58D5AC03-C70B-24F4-DAFE-302CB08EA64F}"/>
          </ac:spMkLst>
        </pc:spChg>
        <pc:spChg chg="add mod">
          <ac:chgData name="#KWOK CHIN YUEN#" userId="f950141c-72dc-40af-bcc3-22354dadadd6" providerId="ADAL" clId="{6AFF14BD-4C3B-4BA8-A5FC-9E0C82AAE468}" dt="2025-07-17T03:59:58.867" v="10089" actId="1037"/>
          <ac:spMkLst>
            <pc:docMk/>
            <pc:sldMk cId="3320523383" sldId="884"/>
            <ac:spMk id="148" creationId="{3FA249AF-0B5F-886A-7F4C-DD6AB68262C8}"/>
          </ac:spMkLst>
        </pc:spChg>
        <pc:spChg chg="add mod">
          <ac:chgData name="#KWOK CHIN YUEN#" userId="f950141c-72dc-40af-bcc3-22354dadadd6" providerId="ADAL" clId="{6AFF14BD-4C3B-4BA8-A5FC-9E0C82AAE468}" dt="2025-07-17T03:57:21.329" v="10061" actId="1076"/>
          <ac:spMkLst>
            <pc:docMk/>
            <pc:sldMk cId="3320523383" sldId="884"/>
            <ac:spMk id="149" creationId="{0ED8C69C-0325-9929-8DED-8BB4928CA28B}"/>
          </ac:spMkLst>
        </pc:spChg>
        <pc:spChg chg="add mod">
          <ac:chgData name="#KWOK CHIN YUEN#" userId="f950141c-72dc-40af-bcc3-22354dadadd6" providerId="ADAL" clId="{6AFF14BD-4C3B-4BA8-A5FC-9E0C82AAE468}" dt="2025-05-29T08:02:32.527" v="1275" actId="207"/>
          <ac:spMkLst>
            <pc:docMk/>
            <pc:sldMk cId="3320523383" sldId="884"/>
            <ac:spMk id="150" creationId="{393CAFD0-504D-43C8-AC8B-E320651FE4B1}"/>
          </ac:spMkLst>
        </pc:spChg>
        <pc:spChg chg="add mod">
          <ac:chgData name="#KWOK CHIN YUEN#" userId="f950141c-72dc-40af-bcc3-22354dadadd6" providerId="ADAL" clId="{6AFF14BD-4C3B-4BA8-A5FC-9E0C82AAE468}" dt="2025-05-29T08:02:35.162" v="1276" actId="1076"/>
          <ac:spMkLst>
            <pc:docMk/>
            <pc:sldMk cId="3320523383" sldId="884"/>
            <ac:spMk id="151" creationId="{12A9C772-D43A-DA49-7B11-5943050FCFF9}"/>
          </ac:spMkLst>
        </pc:spChg>
        <pc:picChg chg="add del mod">
          <ac:chgData name="#KWOK CHIN YUEN#" userId="f950141c-72dc-40af-bcc3-22354dadadd6" providerId="ADAL" clId="{6AFF14BD-4C3B-4BA8-A5FC-9E0C82AAE468}" dt="2025-07-17T03:57:29.222" v="10065" actId="478"/>
          <ac:picMkLst>
            <pc:docMk/>
            <pc:sldMk cId="3320523383" sldId="884"/>
            <ac:picMk id="10" creationId="{15AC6C3D-A05E-3CED-3EEF-A707F8D04F85}"/>
          </ac:picMkLst>
        </pc:picChg>
        <pc:picChg chg="add del mod">
          <ac:chgData name="#KWOK CHIN YUEN#" userId="f950141c-72dc-40af-bcc3-22354dadadd6" providerId="ADAL" clId="{6AFF14BD-4C3B-4BA8-A5FC-9E0C82AAE468}" dt="2025-07-17T03:58:38.470" v="10073" actId="478"/>
          <ac:picMkLst>
            <pc:docMk/>
            <pc:sldMk cId="3320523383" sldId="884"/>
            <ac:picMk id="17" creationId="{B03D6F25-6F80-2208-FF85-595299D30BA8}"/>
          </ac:picMkLst>
        </pc:picChg>
        <pc:picChg chg="add mod">
          <ac:chgData name="#KWOK CHIN YUEN#" userId="f950141c-72dc-40af-bcc3-22354dadadd6" providerId="ADAL" clId="{6AFF14BD-4C3B-4BA8-A5FC-9E0C82AAE468}" dt="2025-07-17T03:59:04.411" v="10077" actId="1076"/>
          <ac:picMkLst>
            <pc:docMk/>
            <pc:sldMk cId="3320523383" sldId="884"/>
            <ac:picMk id="19" creationId="{9E302025-C316-1225-419A-3ADFBCDCEFE8}"/>
          </ac:picMkLst>
        </pc:picChg>
        <pc:picChg chg="add mod">
          <ac:chgData name="#KWOK CHIN YUEN#" userId="f950141c-72dc-40af-bcc3-22354dadadd6" providerId="ADAL" clId="{6AFF14BD-4C3B-4BA8-A5FC-9E0C82AAE468}" dt="2025-07-17T03:59:25.560" v="10083" actId="1076"/>
          <ac:picMkLst>
            <pc:docMk/>
            <pc:sldMk cId="3320523383" sldId="884"/>
            <ac:picMk id="27" creationId="{F2AE6941-D441-C826-E30C-9AA724817ACC}"/>
          </ac:picMkLst>
        </pc:picChg>
        <pc:picChg chg="mod">
          <ac:chgData name="#KWOK CHIN YUEN#" userId="f950141c-72dc-40af-bcc3-22354dadadd6" providerId="ADAL" clId="{6AFF14BD-4C3B-4BA8-A5FC-9E0C82AAE468}" dt="2025-07-17T04:07:01.094" v="10241" actId="1076"/>
          <ac:picMkLst>
            <pc:docMk/>
            <pc:sldMk cId="3320523383" sldId="884"/>
            <ac:picMk id="130" creationId="{586648F8-5BF3-21EC-A6D4-F5A84B5D858D}"/>
          </ac:picMkLst>
        </pc:picChg>
        <pc:picChg chg="mod">
          <ac:chgData name="#KWOK CHIN YUEN#" userId="f950141c-72dc-40af-bcc3-22354dadadd6" providerId="ADAL" clId="{6AFF14BD-4C3B-4BA8-A5FC-9E0C82AAE468}" dt="2025-07-17T04:05:28.864" v="10172" actId="1076"/>
          <ac:picMkLst>
            <pc:docMk/>
            <pc:sldMk cId="3320523383" sldId="884"/>
            <ac:picMk id="140" creationId="{28AE807A-3380-356B-0879-6ACC51FF7B00}"/>
          </ac:picMkLst>
        </pc:picChg>
        <pc:cxnChg chg="add mod">
          <ac:chgData name="#KWOK CHIN YUEN#" userId="f950141c-72dc-40af-bcc3-22354dadadd6" providerId="ADAL" clId="{6AFF14BD-4C3B-4BA8-A5FC-9E0C82AAE468}" dt="2025-07-17T03:54:34.437" v="10033" actId="1076"/>
          <ac:cxnSpMkLst>
            <pc:docMk/>
            <pc:sldMk cId="3320523383" sldId="884"/>
            <ac:cxnSpMk id="3" creationId="{C28D3709-F94A-AA2A-57F5-3881930E2637}"/>
          </ac:cxnSpMkLst>
        </pc:cxnChg>
        <pc:cxnChg chg="add mod">
          <ac:chgData name="#KWOK CHIN YUEN#" userId="f950141c-72dc-40af-bcc3-22354dadadd6" providerId="ADAL" clId="{6AFF14BD-4C3B-4BA8-A5FC-9E0C82AAE468}" dt="2025-07-17T03:59:35.285" v="10084" actId="14100"/>
          <ac:cxnSpMkLst>
            <pc:docMk/>
            <pc:sldMk cId="3320523383" sldId="884"/>
            <ac:cxnSpMk id="6" creationId="{B46E9FCF-3ABE-6B91-C49C-58262F21BB89}"/>
          </ac:cxnSpMkLst>
        </pc:cxnChg>
        <pc:cxnChg chg="add del mod">
          <ac:chgData name="#KWOK CHIN YUEN#" userId="f950141c-72dc-40af-bcc3-22354dadadd6" providerId="ADAL" clId="{6AFF14BD-4C3B-4BA8-A5FC-9E0C82AAE468}" dt="2025-07-17T03:57:29.222" v="10065" actId="478"/>
          <ac:cxnSpMkLst>
            <pc:docMk/>
            <pc:sldMk cId="3320523383" sldId="884"/>
            <ac:cxnSpMk id="11" creationId="{557CCDCB-6815-CB2A-8948-E85A53456A79}"/>
          </ac:cxnSpMkLst>
        </pc:cxnChg>
        <pc:cxnChg chg="add del mod">
          <ac:chgData name="#KWOK CHIN YUEN#" userId="f950141c-72dc-40af-bcc3-22354dadadd6" providerId="ADAL" clId="{6AFF14BD-4C3B-4BA8-A5FC-9E0C82AAE468}" dt="2025-07-17T03:57:29.222" v="10065" actId="478"/>
          <ac:cxnSpMkLst>
            <pc:docMk/>
            <pc:sldMk cId="3320523383" sldId="884"/>
            <ac:cxnSpMk id="16" creationId="{57AF0AB2-B1EA-C678-1AC1-ADBD54135172}"/>
          </ac:cxnSpMkLst>
        </pc:cxnChg>
        <pc:cxnChg chg="add mod">
          <ac:chgData name="#KWOK CHIN YUEN#" userId="f950141c-72dc-40af-bcc3-22354dadadd6" providerId="ADAL" clId="{6AFF14BD-4C3B-4BA8-A5FC-9E0C82AAE468}" dt="2025-07-17T03:59:04.411" v="10077" actId="1076"/>
          <ac:cxnSpMkLst>
            <pc:docMk/>
            <pc:sldMk cId="3320523383" sldId="884"/>
            <ac:cxnSpMk id="20" creationId="{5F0A1BDE-710B-001D-BF1A-BBF7A87AE1A8}"/>
          </ac:cxnSpMkLst>
        </pc:cxnChg>
        <pc:cxnChg chg="add mod">
          <ac:chgData name="#KWOK CHIN YUEN#" userId="f950141c-72dc-40af-bcc3-22354dadadd6" providerId="ADAL" clId="{6AFF14BD-4C3B-4BA8-A5FC-9E0C82AAE468}" dt="2025-07-17T03:59:04.411" v="10077" actId="1076"/>
          <ac:cxnSpMkLst>
            <pc:docMk/>
            <pc:sldMk cId="3320523383" sldId="884"/>
            <ac:cxnSpMk id="25" creationId="{0EC9EF9D-8FF1-4E06-9A46-6EF588BAB613}"/>
          </ac:cxnSpMkLst>
        </pc:cxnChg>
        <pc:cxnChg chg="mod">
          <ac:chgData name="#KWOK CHIN YUEN#" userId="f950141c-72dc-40af-bcc3-22354dadadd6" providerId="ADAL" clId="{6AFF14BD-4C3B-4BA8-A5FC-9E0C82AAE468}" dt="2025-07-17T04:01:35.817" v="10124" actId="1037"/>
          <ac:cxnSpMkLst>
            <pc:docMk/>
            <pc:sldMk cId="3320523383" sldId="884"/>
            <ac:cxnSpMk id="90" creationId="{C50CFF81-F1FB-9674-1A10-FC1FDB81BA30}"/>
          </ac:cxnSpMkLst>
        </pc:cxnChg>
        <pc:cxnChg chg="mod">
          <ac:chgData name="#KWOK CHIN YUEN#" userId="f950141c-72dc-40af-bcc3-22354dadadd6" providerId="ADAL" clId="{6AFF14BD-4C3B-4BA8-A5FC-9E0C82AAE468}" dt="2025-07-10T09:06:15.730" v="9816" actId="20577"/>
          <ac:cxnSpMkLst>
            <pc:docMk/>
            <pc:sldMk cId="3320523383" sldId="884"/>
            <ac:cxnSpMk id="119" creationId="{65AE908D-C736-8734-456E-8EAF08D0787F}"/>
          </ac:cxnSpMkLst>
        </pc:cxnChg>
        <pc:cxnChg chg="del mod">
          <ac:chgData name="#KWOK CHIN YUEN#" userId="f950141c-72dc-40af-bcc3-22354dadadd6" providerId="ADAL" clId="{6AFF14BD-4C3B-4BA8-A5FC-9E0C82AAE468}" dt="2025-07-17T03:55:31.545" v="10047" actId="478"/>
          <ac:cxnSpMkLst>
            <pc:docMk/>
            <pc:sldMk cId="3320523383" sldId="884"/>
            <ac:cxnSpMk id="126" creationId="{22DC4D79-7EB6-AE8A-EB52-F62A218EC825}"/>
          </ac:cxnSpMkLst>
        </pc:cxnChg>
      </pc:sldChg>
      <pc:sldChg chg="addSp delSp modSp new mod modShow">
        <pc:chgData name="#KWOK CHIN YUEN#" userId="f950141c-72dc-40af-bcc3-22354dadadd6" providerId="ADAL" clId="{6AFF14BD-4C3B-4BA8-A5FC-9E0C82AAE468}" dt="2025-07-18T03:39:07.184" v="10532" actId="14100"/>
        <pc:sldMkLst>
          <pc:docMk/>
          <pc:sldMk cId="3658115553" sldId="885"/>
        </pc:sldMkLst>
        <pc:spChg chg="add mod">
          <ac:chgData name="#KWOK CHIN YUEN#" userId="f950141c-72dc-40af-bcc3-22354dadadd6" providerId="ADAL" clId="{6AFF14BD-4C3B-4BA8-A5FC-9E0C82AAE468}" dt="2025-07-18T03:36:20.049" v="10490" actId="1076"/>
          <ac:spMkLst>
            <pc:docMk/>
            <pc:sldMk cId="3658115553" sldId="885"/>
            <ac:spMk id="2" creationId="{4A3E6980-6329-F70E-1F6C-D6D24FBB6A6A}"/>
          </ac:spMkLst>
        </pc:spChg>
        <pc:spChg chg="add del mod">
          <ac:chgData name="#KWOK CHIN YUEN#" userId="f950141c-72dc-40af-bcc3-22354dadadd6" providerId="ADAL" clId="{6AFF14BD-4C3B-4BA8-A5FC-9E0C82AAE468}" dt="2025-07-17T04:11:49.703" v="10260" actId="478"/>
          <ac:spMkLst>
            <pc:docMk/>
            <pc:sldMk cId="3658115553" sldId="885"/>
            <ac:spMk id="5" creationId="{85C97FBA-3E6D-61C7-4B35-36A3175EB7E8}"/>
          </ac:spMkLst>
        </pc:spChg>
        <pc:spChg chg="add mod">
          <ac:chgData name="#KWOK CHIN YUEN#" userId="f950141c-72dc-40af-bcc3-22354dadadd6" providerId="ADAL" clId="{6AFF14BD-4C3B-4BA8-A5FC-9E0C82AAE468}" dt="2025-07-17T04:18:11.809" v="10344" actId="1076"/>
          <ac:spMkLst>
            <pc:docMk/>
            <pc:sldMk cId="3658115553" sldId="885"/>
            <ac:spMk id="6" creationId="{ACD7EC9B-0076-CC9F-576F-07DE19239DE5}"/>
          </ac:spMkLst>
        </pc:spChg>
        <pc:spChg chg="add mod">
          <ac:chgData name="#KWOK CHIN YUEN#" userId="f950141c-72dc-40af-bcc3-22354dadadd6" providerId="ADAL" clId="{6AFF14BD-4C3B-4BA8-A5FC-9E0C82AAE468}" dt="2025-07-17T04:18:11.809" v="10344" actId="1076"/>
          <ac:spMkLst>
            <pc:docMk/>
            <pc:sldMk cId="3658115553" sldId="885"/>
            <ac:spMk id="7" creationId="{5F020AE8-84F2-4190-B58F-F8B840B500BE}"/>
          </ac:spMkLst>
        </pc:spChg>
        <pc:spChg chg="add mod">
          <ac:chgData name="#KWOK CHIN YUEN#" userId="f950141c-72dc-40af-bcc3-22354dadadd6" providerId="ADAL" clId="{6AFF14BD-4C3B-4BA8-A5FC-9E0C82AAE468}" dt="2025-07-18T03:37:26.451" v="10512" actId="113"/>
          <ac:spMkLst>
            <pc:docMk/>
            <pc:sldMk cId="3658115553" sldId="885"/>
            <ac:spMk id="8" creationId="{9BDC5730-0CE8-85F3-5898-E285858DEC50}"/>
          </ac:spMkLst>
        </pc:spChg>
        <pc:spChg chg="add mod">
          <ac:chgData name="#KWOK CHIN YUEN#" userId="f950141c-72dc-40af-bcc3-22354dadadd6" providerId="ADAL" clId="{6AFF14BD-4C3B-4BA8-A5FC-9E0C82AAE468}" dt="2025-07-17T04:18:11.809" v="10344" actId="1076"/>
          <ac:spMkLst>
            <pc:docMk/>
            <pc:sldMk cId="3658115553" sldId="885"/>
            <ac:spMk id="9" creationId="{8757914C-164C-8A9B-1B53-493A6DCA0ED6}"/>
          </ac:spMkLst>
        </pc:spChg>
        <pc:spChg chg="add mod">
          <ac:chgData name="#KWOK CHIN YUEN#" userId="f950141c-72dc-40af-bcc3-22354dadadd6" providerId="ADAL" clId="{6AFF14BD-4C3B-4BA8-A5FC-9E0C82AAE468}" dt="2025-07-18T03:38:23.520" v="10522" actId="14100"/>
          <ac:spMkLst>
            <pc:docMk/>
            <pc:sldMk cId="3658115553" sldId="885"/>
            <ac:spMk id="12" creationId="{22CB0960-9CDB-FD11-9C72-A21A06C7BFD0}"/>
          </ac:spMkLst>
        </pc:spChg>
        <pc:spChg chg="add del mod">
          <ac:chgData name="#KWOK CHIN YUEN#" userId="f950141c-72dc-40af-bcc3-22354dadadd6" providerId="ADAL" clId="{6AFF14BD-4C3B-4BA8-A5FC-9E0C82AAE468}" dt="2025-07-18T03:39:01.207" v="10530" actId="478"/>
          <ac:spMkLst>
            <pc:docMk/>
            <pc:sldMk cId="3658115553" sldId="885"/>
            <ac:spMk id="14" creationId="{F185C5F6-30D6-43C7-D8EF-5143D64FB699}"/>
          </ac:spMkLst>
        </pc:spChg>
        <pc:spChg chg="add mod">
          <ac:chgData name="#KWOK CHIN YUEN#" userId="f950141c-72dc-40af-bcc3-22354dadadd6" providerId="ADAL" clId="{6AFF14BD-4C3B-4BA8-A5FC-9E0C82AAE468}" dt="2025-07-18T03:38:27.887" v="10523" actId="1076"/>
          <ac:spMkLst>
            <pc:docMk/>
            <pc:sldMk cId="3658115553" sldId="885"/>
            <ac:spMk id="15" creationId="{178647B0-AD6D-B554-DBF1-9B88601CB616}"/>
          </ac:spMkLst>
        </pc:spChg>
        <pc:spChg chg="add mod">
          <ac:chgData name="#KWOK CHIN YUEN#" userId="f950141c-72dc-40af-bcc3-22354dadadd6" providerId="ADAL" clId="{6AFF14BD-4C3B-4BA8-A5FC-9E0C82AAE468}" dt="2025-07-17T04:23:40.883" v="10403" actId="1076"/>
          <ac:spMkLst>
            <pc:docMk/>
            <pc:sldMk cId="3658115553" sldId="885"/>
            <ac:spMk id="16" creationId="{9495E0EF-16DB-38EB-3803-842A05A9BDDC}"/>
          </ac:spMkLst>
        </pc:spChg>
        <pc:spChg chg="add mod">
          <ac:chgData name="#KWOK CHIN YUEN#" userId="f950141c-72dc-40af-bcc3-22354dadadd6" providerId="ADAL" clId="{6AFF14BD-4C3B-4BA8-A5FC-9E0C82AAE468}" dt="2025-07-17T04:23:46.285" v="10404" actId="1076"/>
          <ac:spMkLst>
            <pc:docMk/>
            <pc:sldMk cId="3658115553" sldId="885"/>
            <ac:spMk id="18" creationId="{C0A64613-0C0E-46D3-0796-431E8D34A57D}"/>
          </ac:spMkLst>
        </pc:spChg>
        <pc:spChg chg="add mod">
          <ac:chgData name="#KWOK CHIN YUEN#" userId="f950141c-72dc-40af-bcc3-22354dadadd6" providerId="ADAL" clId="{6AFF14BD-4C3B-4BA8-A5FC-9E0C82AAE468}" dt="2025-07-17T04:24:32.930" v="10419" actId="1076"/>
          <ac:spMkLst>
            <pc:docMk/>
            <pc:sldMk cId="3658115553" sldId="885"/>
            <ac:spMk id="20" creationId="{C89D9609-CB7B-29D5-1EC9-58DD1D411B74}"/>
          </ac:spMkLst>
        </pc:spChg>
        <pc:spChg chg="add mod">
          <ac:chgData name="#KWOK CHIN YUEN#" userId="f950141c-72dc-40af-bcc3-22354dadadd6" providerId="ADAL" clId="{6AFF14BD-4C3B-4BA8-A5FC-9E0C82AAE468}" dt="2025-07-17T04:24:12.010" v="10413" actId="1076"/>
          <ac:spMkLst>
            <pc:docMk/>
            <pc:sldMk cId="3658115553" sldId="885"/>
            <ac:spMk id="22" creationId="{159EBAE1-9438-C395-475B-51A21996406A}"/>
          </ac:spMkLst>
        </pc:spChg>
        <pc:spChg chg="add mod">
          <ac:chgData name="#KWOK CHIN YUEN#" userId="f950141c-72dc-40af-bcc3-22354dadadd6" providerId="ADAL" clId="{6AFF14BD-4C3B-4BA8-A5FC-9E0C82AAE468}" dt="2025-07-17T04:24:28.189" v="10418" actId="1076"/>
          <ac:spMkLst>
            <pc:docMk/>
            <pc:sldMk cId="3658115553" sldId="885"/>
            <ac:spMk id="24" creationId="{898B8CE2-EB37-708A-F712-8F644E1475B8}"/>
          </ac:spMkLst>
        </pc:spChg>
        <pc:spChg chg="add del mod">
          <ac:chgData name="#KWOK CHIN YUEN#" userId="f950141c-72dc-40af-bcc3-22354dadadd6" providerId="ADAL" clId="{6AFF14BD-4C3B-4BA8-A5FC-9E0C82AAE468}" dt="2025-07-17T04:24:15.036" v="10415" actId="478"/>
          <ac:spMkLst>
            <pc:docMk/>
            <pc:sldMk cId="3658115553" sldId="885"/>
            <ac:spMk id="26" creationId="{C58EBAB0-1215-AE7B-E1AA-95C340B43A3C}"/>
          </ac:spMkLst>
        </pc:spChg>
        <pc:spChg chg="add mod">
          <ac:chgData name="#KWOK CHIN YUEN#" userId="f950141c-72dc-40af-bcc3-22354dadadd6" providerId="ADAL" clId="{6AFF14BD-4C3B-4BA8-A5FC-9E0C82AAE468}" dt="2025-05-29T08:03:06.742" v="1283" actId="1076"/>
          <ac:spMkLst>
            <pc:docMk/>
            <pc:sldMk cId="3658115553" sldId="885"/>
            <ac:spMk id="47" creationId="{F69BDD50-3B2D-0864-5A96-DAFC43297911}"/>
          </ac:spMkLst>
        </pc:spChg>
        <pc:spChg chg="add mod">
          <ac:chgData name="#KWOK CHIN YUEN#" userId="f950141c-72dc-40af-bcc3-22354dadadd6" providerId="ADAL" clId="{6AFF14BD-4C3B-4BA8-A5FC-9E0C82AAE468}" dt="2025-05-29T08:03:06.742" v="1283" actId="1076"/>
          <ac:spMkLst>
            <pc:docMk/>
            <pc:sldMk cId="3658115553" sldId="885"/>
            <ac:spMk id="48" creationId="{7EEDDF58-5244-0643-6282-7CCF0A44B649}"/>
          </ac:spMkLst>
        </pc:spChg>
        <pc:spChg chg="del mod">
          <ac:chgData name="#KWOK CHIN YUEN#" userId="f950141c-72dc-40af-bcc3-22354dadadd6" providerId="ADAL" clId="{6AFF14BD-4C3B-4BA8-A5FC-9E0C82AAE468}" dt="2025-07-17T04:18:00.020" v="10339" actId="478"/>
          <ac:spMkLst>
            <pc:docMk/>
            <pc:sldMk cId="3658115553" sldId="885"/>
            <ac:spMk id="53" creationId="{BABDC5FC-1916-4E1D-984A-69E2DFC68924}"/>
          </ac:spMkLst>
        </pc:spChg>
        <pc:spChg chg="add mod">
          <ac:chgData name="#KWOK CHIN YUEN#" userId="f950141c-72dc-40af-bcc3-22354dadadd6" providerId="ADAL" clId="{6AFF14BD-4C3B-4BA8-A5FC-9E0C82AAE468}" dt="2025-05-29T08:03:06.742" v="1283" actId="1076"/>
          <ac:spMkLst>
            <pc:docMk/>
            <pc:sldMk cId="3658115553" sldId="885"/>
            <ac:spMk id="54" creationId="{196AE8E5-990F-F2E3-A7E4-D1E9046B995F}"/>
          </ac:spMkLst>
        </pc:spChg>
        <pc:spChg chg="del mod">
          <ac:chgData name="#KWOK CHIN YUEN#" userId="f950141c-72dc-40af-bcc3-22354dadadd6" providerId="ADAL" clId="{6AFF14BD-4C3B-4BA8-A5FC-9E0C82AAE468}" dt="2025-07-17T04:18:00.020" v="10339" actId="478"/>
          <ac:spMkLst>
            <pc:docMk/>
            <pc:sldMk cId="3658115553" sldId="885"/>
            <ac:spMk id="56" creationId="{D274D1BD-0A2E-ACF9-9BFA-337200E5D1C1}"/>
          </ac:spMkLst>
        </pc:spChg>
        <pc:spChg chg="add mod">
          <ac:chgData name="#KWOK CHIN YUEN#" userId="f950141c-72dc-40af-bcc3-22354dadadd6" providerId="ADAL" clId="{6AFF14BD-4C3B-4BA8-A5FC-9E0C82AAE468}" dt="2025-05-29T08:03:06.742" v="1283" actId="1076"/>
          <ac:spMkLst>
            <pc:docMk/>
            <pc:sldMk cId="3658115553" sldId="885"/>
            <ac:spMk id="60" creationId="{86FBD4B7-F713-E146-B410-1BAF7B9D7D21}"/>
          </ac:spMkLst>
        </pc:spChg>
        <pc:spChg chg="mod">
          <ac:chgData name="#KWOK CHIN YUEN#" userId="f950141c-72dc-40af-bcc3-22354dadadd6" providerId="ADAL" clId="{6AFF14BD-4C3B-4BA8-A5FC-9E0C82AAE468}" dt="2025-05-29T06:41:00.043" v="1001" actId="1037"/>
          <ac:spMkLst>
            <pc:docMk/>
            <pc:sldMk cId="3658115553" sldId="885"/>
            <ac:spMk id="61" creationId="{F8ECA786-E98D-2B47-C11A-CDF5D3E8A29F}"/>
          </ac:spMkLst>
        </pc:spChg>
        <pc:spChg chg="add mod">
          <ac:chgData name="#KWOK CHIN YUEN#" userId="f950141c-72dc-40af-bcc3-22354dadadd6" providerId="ADAL" clId="{6AFF14BD-4C3B-4BA8-A5FC-9E0C82AAE468}" dt="2025-05-29T06:41:00.043" v="1001" actId="1037"/>
          <ac:spMkLst>
            <pc:docMk/>
            <pc:sldMk cId="3658115553" sldId="885"/>
            <ac:spMk id="62" creationId="{FCAA8CEE-1594-6EF9-6899-4713BA6B7F79}"/>
          </ac:spMkLst>
        </pc:spChg>
        <pc:spChg chg="mod">
          <ac:chgData name="#KWOK CHIN YUEN#" userId="f950141c-72dc-40af-bcc3-22354dadadd6" providerId="ADAL" clId="{6AFF14BD-4C3B-4BA8-A5FC-9E0C82AAE468}" dt="2025-05-29T06:41:00.043" v="1001" actId="1037"/>
          <ac:spMkLst>
            <pc:docMk/>
            <pc:sldMk cId="3658115553" sldId="885"/>
            <ac:spMk id="63" creationId="{1B62B680-A1D3-1F46-A28D-36CCE25ECEC4}"/>
          </ac:spMkLst>
        </pc:spChg>
        <pc:spChg chg="add mod">
          <ac:chgData name="#KWOK CHIN YUEN#" userId="f950141c-72dc-40af-bcc3-22354dadadd6" providerId="ADAL" clId="{6AFF14BD-4C3B-4BA8-A5FC-9E0C82AAE468}" dt="2025-05-29T08:03:06.742" v="1283" actId="1076"/>
          <ac:spMkLst>
            <pc:docMk/>
            <pc:sldMk cId="3658115553" sldId="885"/>
            <ac:spMk id="64" creationId="{DE40A230-72ED-9EE2-3E0B-B675AE990684}"/>
          </ac:spMkLst>
        </pc:spChg>
        <pc:spChg chg="mod">
          <ac:chgData name="#KWOK CHIN YUEN#" userId="f950141c-72dc-40af-bcc3-22354dadadd6" providerId="ADAL" clId="{6AFF14BD-4C3B-4BA8-A5FC-9E0C82AAE468}" dt="2025-05-29T06:41:00.043" v="1001" actId="1037"/>
          <ac:spMkLst>
            <pc:docMk/>
            <pc:sldMk cId="3658115553" sldId="885"/>
            <ac:spMk id="65" creationId="{6D319E52-4968-150F-F07D-7A42FA77C0AC}"/>
          </ac:spMkLst>
        </pc:spChg>
        <pc:spChg chg="add mod">
          <ac:chgData name="#KWOK CHIN YUEN#" userId="f950141c-72dc-40af-bcc3-22354dadadd6" providerId="ADAL" clId="{6AFF14BD-4C3B-4BA8-A5FC-9E0C82AAE468}" dt="2025-05-29T08:03:06.742" v="1283" actId="1076"/>
          <ac:spMkLst>
            <pc:docMk/>
            <pc:sldMk cId="3658115553" sldId="885"/>
            <ac:spMk id="66" creationId="{95651E56-C14B-AC7A-E9F8-DE6214AE40CD}"/>
          </ac:spMkLst>
        </pc:spChg>
        <pc:spChg chg="add del mod">
          <ac:chgData name="#KWOK CHIN YUEN#" userId="f950141c-72dc-40af-bcc3-22354dadadd6" providerId="ADAL" clId="{6AFF14BD-4C3B-4BA8-A5FC-9E0C82AAE468}" dt="2025-07-17T04:18:00.020" v="10339" actId="478"/>
          <ac:spMkLst>
            <pc:docMk/>
            <pc:sldMk cId="3658115553" sldId="885"/>
            <ac:spMk id="67" creationId="{269822FC-29E2-1454-0C59-A10A005ACC8A}"/>
          </ac:spMkLst>
        </pc:spChg>
        <pc:spChg chg="add del mod">
          <ac:chgData name="#KWOK CHIN YUEN#" userId="f950141c-72dc-40af-bcc3-22354dadadd6" providerId="ADAL" clId="{6AFF14BD-4C3B-4BA8-A5FC-9E0C82AAE468}" dt="2025-07-17T04:23:58.403" v="10410" actId="478"/>
          <ac:spMkLst>
            <pc:docMk/>
            <pc:sldMk cId="3658115553" sldId="885"/>
            <ac:spMk id="71" creationId="{0D3A4BE2-3B83-87EC-42DD-DE2BD675FB40}"/>
          </ac:spMkLst>
        </pc:spChg>
        <pc:spChg chg="mod ord">
          <ac:chgData name="#KWOK CHIN YUEN#" userId="f950141c-72dc-40af-bcc3-22354dadadd6" providerId="ADAL" clId="{6AFF14BD-4C3B-4BA8-A5FC-9E0C82AAE468}" dt="2025-07-17T04:23:40.883" v="10403" actId="1076"/>
          <ac:spMkLst>
            <pc:docMk/>
            <pc:sldMk cId="3658115553" sldId="885"/>
            <ac:spMk id="72" creationId="{C77E2EE4-162F-040B-4ECA-1C9DC604AC41}"/>
          </ac:spMkLst>
        </pc:spChg>
        <pc:spChg chg="mod">
          <ac:chgData name="#KWOK CHIN YUEN#" userId="f950141c-72dc-40af-bcc3-22354dadadd6" providerId="ADAL" clId="{6AFF14BD-4C3B-4BA8-A5FC-9E0C82AAE468}" dt="2025-07-17T04:23:40.883" v="10403" actId="1076"/>
          <ac:spMkLst>
            <pc:docMk/>
            <pc:sldMk cId="3658115553" sldId="885"/>
            <ac:spMk id="73" creationId="{4C74D199-161F-EEE8-C549-F661288F4D03}"/>
          </ac:spMkLst>
        </pc:spChg>
        <pc:spChg chg="add mod ord">
          <ac:chgData name="#KWOK CHIN YUEN#" userId="f950141c-72dc-40af-bcc3-22354dadadd6" providerId="ADAL" clId="{6AFF14BD-4C3B-4BA8-A5FC-9E0C82AAE468}" dt="2025-07-17T04:23:40.883" v="10403" actId="1076"/>
          <ac:spMkLst>
            <pc:docMk/>
            <pc:sldMk cId="3658115553" sldId="885"/>
            <ac:spMk id="74" creationId="{5EEB4D87-F928-B4BD-2E61-FD20506F2DB1}"/>
          </ac:spMkLst>
        </pc:spChg>
        <pc:spChg chg="add mod">
          <ac:chgData name="#KWOK CHIN YUEN#" userId="f950141c-72dc-40af-bcc3-22354dadadd6" providerId="ADAL" clId="{6AFF14BD-4C3B-4BA8-A5FC-9E0C82AAE468}" dt="2025-05-29T06:44:28.700" v="1057" actId="1076"/>
          <ac:spMkLst>
            <pc:docMk/>
            <pc:sldMk cId="3658115553" sldId="885"/>
            <ac:spMk id="75" creationId="{03A37BE2-9E7A-3AA3-BE22-96819E72D35E}"/>
          </ac:spMkLst>
        </pc:spChg>
        <pc:spChg chg="add mod">
          <ac:chgData name="#KWOK CHIN YUEN#" userId="f950141c-72dc-40af-bcc3-22354dadadd6" providerId="ADAL" clId="{6AFF14BD-4C3B-4BA8-A5FC-9E0C82AAE468}" dt="2025-07-17T04:23:40.883" v="10403" actId="1076"/>
          <ac:spMkLst>
            <pc:docMk/>
            <pc:sldMk cId="3658115553" sldId="885"/>
            <ac:spMk id="92" creationId="{EE3616EE-E681-8CD4-BF19-124AC08B4620}"/>
          </ac:spMkLst>
        </pc:spChg>
        <pc:spChg chg="add mod">
          <ac:chgData name="#KWOK CHIN YUEN#" userId="f950141c-72dc-40af-bcc3-22354dadadd6" providerId="ADAL" clId="{6AFF14BD-4C3B-4BA8-A5FC-9E0C82AAE468}" dt="2025-07-17T04:23:40.883" v="10403" actId="1076"/>
          <ac:spMkLst>
            <pc:docMk/>
            <pc:sldMk cId="3658115553" sldId="885"/>
            <ac:spMk id="94" creationId="{966B9948-96DE-1292-EE4C-7E3D2D728FB7}"/>
          </ac:spMkLst>
        </pc:spChg>
        <pc:spChg chg="add mod">
          <ac:chgData name="#KWOK CHIN YUEN#" userId="f950141c-72dc-40af-bcc3-22354dadadd6" providerId="ADAL" clId="{6AFF14BD-4C3B-4BA8-A5FC-9E0C82AAE468}" dt="2025-07-18T03:38:51.048" v="10525" actId="1076"/>
          <ac:spMkLst>
            <pc:docMk/>
            <pc:sldMk cId="3658115553" sldId="885"/>
            <ac:spMk id="95" creationId="{69A8290B-0338-E306-193E-F66324573286}"/>
          </ac:spMkLst>
        </pc:spChg>
        <pc:spChg chg="add del mod">
          <ac:chgData name="#KWOK CHIN YUEN#" userId="f950141c-72dc-40af-bcc3-22354dadadd6" providerId="ADAL" clId="{6AFF14BD-4C3B-4BA8-A5FC-9E0C82AAE468}" dt="2025-07-17T04:18:00.020" v="10339" actId="478"/>
          <ac:spMkLst>
            <pc:docMk/>
            <pc:sldMk cId="3658115553" sldId="885"/>
            <ac:spMk id="96" creationId="{381D0818-EAE6-2B44-071A-6E8ADD82D828}"/>
          </ac:spMkLst>
        </pc:spChg>
        <pc:spChg chg="add mod">
          <ac:chgData name="#KWOK CHIN YUEN#" userId="f950141c-72dc-40af-bcc3-22354dadadd6" providerId="ADAL" clId="{6AFF14BD-4C3B-4BA8-A5FC-9E0C82AAE468}" dt="2025-07-17T04:18:07.746" v="10343" actId="1076"/>
          <ac:spMkLst>
            <pc:docMk/>
            <pc:sldMk cId="3658115553" sldId="885"/>
            <ac:spMk id="97" creationId="{27276C71-46C9-5EFD-D166-A9335AE73D50}"/>
          </ac:spMkLst>
        </pc:spChg>
        <pc:spChg chg="add mod">
          <ac:chgData name="#KWOK CHIN YUEN#" userId="f950141c-72dc-40af-bcc3-22354dadadd6" providerId="ADAL" clId="{6AFF14BD-4C3B-4BA8-A5FC-9E0C82AAE468}" dt="2025-07-17T04:23:36.311" v="10402" actId="1076"/>
          <ac:spMkLst>
            <pc:docMk/>
            <pc:sldMk cId="3658115553" sldId="885"/>
            <ac:spMk id="98" creationId="{F5D94FA7-6340-F2CE-8922-518C2582A0D5}"/>
          </ac:spMkLst>
        </pc:spChg>
        <pc:spChg chg="add mod">
          <ac:chgData name="#KWOK CHIN YUEN#" userId="f950141c-72dc-40af-bcc3-22354dadadd6" providerId="ADAL" clId="{6AFF14BD-4C3B-4BA8-A5FC-9E0C82AAE468}" dt="2025-05-29T08:02:52.114" v="1278"/>
          <ac:spMkLst>
            <pc:docMk/>
            <pc:sldMk cId="3658115553" sldId="885"/>
            <ac:spMk id="99" creationId="{61B960F1-5EBA-1F2A-E8E3-04A216D796E8}"/>
          </ac:spMkLst>
        </pc:spChg>
        <pc:picChg chg="add mod">
          <ac:chgData name="#KWOK CHIN YUEN#" userId="f950141c-72dc-40af-bcc3-22354dadadd6" providerId="ADAL" clId="{6AFF14BD-4C3B-4BA8-A5FC-9E0C82AAE468}" dt="2025-07-18T03:38:13.137" v="10520" actId="1076"/>
          <ac:picMkLst>
            <pc:docMk/>
            <pc:sldMk cId="3658115553" sldId="885"/>
            <ac:picMk id="13" creationId="{983B92E0-367D-C9A9-7B9B-F94C5895512D}"/>
          </ac:picMkLst>
        </pc:picChg>
        <pc:picChg chg="add del mod">
          <ac:chgData name="#KWOK CHIN YUEN#" userId="f950141c-72dc-40af-bcc3-22354dadadd6" providerId="ADAL" clId="{6AFF14BD-4C3B-4BA8-A5FC-9E0C82AAE468}" dt="2025-07-18T03:36:54.365" v="10507" actId="478"/>
          <ac:picMkLst>
            <pc:docMk/>
            <pc:sldMk cId="3658115553" sldId="885"/>
            <ac:picMk id="26" creationId="{816D7464-8C3D-6547-9828-652A75D9B718}"/>
          </ac:picMkLst>
        </pc:picChg>
        <pc:picChg chg="add mod">
          <ac:chgData name="#KWOK CHIN YUEN#" userId="f950141c-72dc-40af-bcc3-22354dadadd6" providerId="ADAL" clId="{6AFF14BD-4C3B-4BA8-A5FC-9E0C82AAE468}" dt="2025-07-18T03:39:07.184" v="10532" actId="14100"/>
          <ac:picMkLst>
            <pc:docMk/>
            <pc:sldMk cId="3658115553" sldId="885"/>
            <ac:picMk id="28" creationId="{CF26412E-9491-FFDE-CB71-BB878A1B567C}"/>
          </ac:picMkLst>
        </pc:picChg>
        <pc:picChg chg="mod ord">
          <ac:chgData name="#KWOK CHIN YUEN#" userId="f950141c-72dc-40af-bcc3-22354dadadd6" providerId="ADAL" clId="{6AFF14BD-4C3B-4BA8-A5FC-9E0C82AAE468}" dt="2025-07-18T03:37:44.634" v="10516" actId="1076"/>
          <ac:picMkLst>
            <pc:docMk/>
            <pc:sldMk cId="3658115553" sldId="885"/>
            <ac:picMk id="40" creationId="{31AD5166-7407-24FA-6B4C-F86946C65A16}"/>
          </ac:picMkLst>
        </pc:picChg>
        <pc:picChg chg="mod ord">
          <ac:chgData name="#KWOK CHIN YUEN#" userId="f950141c-72dc-40af-bcc3-22354dadadd6" providerId="ADAL" clId="{6AFF14BD-4C3B-4BA8-A5FC-9E0C82AAE468}" dt="2025-07-17T04:26:34.687" v="10432" actId="14100"/>
          <ac:picMkLst>
            <pc:docMk/>
            <pc:sldMk cId="3658115553" sldId="885"/>
            <ac:picMk id="41" creationId="{1F304D15-451B-4259-A4BD-0EF47A1B9B5D}"/>
          </ac:picMkLst>
        </pc:picChg>
        <pc:picChg chg="add del">
          <ac:chgData name="#KWOK CHIN YUEN#" userId="f950141c-72dc-40af-bcc3-22354dadadd6" providerId="ADAL" clId="{6AFF14BD-4C3B-4BA8-A5FC-9E0C82AAE468}" dt="2025-07-17T04:23:55.123" v="10408" actId="478"/>
          <ac:picMkLst>
            <pc:docMk/>
            <pc:sldMk cId="3658115553" sldId="885"/>
            <ac:picMk id="43" creationId="{A00C9D93-8E59-6D9E-F9E5-2C063CD11943}"/>
          </ac:picMkLst>
        </pc:picChg>
        <pc:picChg chg="mod">
          <ac:chgData name="#KWOK CHIN YUEN#" userId="f950141c-72dc-40af-bcc3-22354dadadd6" providerId="ADAL" clId="{6AFF14BD-4C3B-4BA8-A5FC-9E0C82AAE468}" dt="2025-05-29T06:40:18.882" v="942" actId="1076"/>
          <ac:picMkLst>
            <pc:docMk/>
            <pc:sldMk cId="3658115553" sldId="885"/>
            <ac:picMk id="57" creationId="{D27E13FD-8731-44E0-63B5-B0311D68309E}"/>
          </ac:picMkLst>
        </pc:picChg>
        <pc:picChg chg="mod">
          <ac:chgData name="#KWOK CHIN YUEN#" userId="f950141c-72dc-40af-bcc3-22354dadadd6" providerId="ADAL" clId="{6AFF14BD-4C3B-4BA8-A5FC-9E0C82AAE468}" dt="2025-05-29T06:41:00.043" v="1001" actId="1037"/>
          <ac:picMkLst>
            <pc:docMk/>
            <pc:sldMk cId="3658115553" sldId="885"/>
            <ac:picMk id="58" creationId="{4D865D6C-F21E-81EA-7A75-B59293610969}"/>
          </ac:picMkLst>
        </pc:picChg>
        <pc:picChg chg="add mod ord">
          <ac:chgData name="#KWOK CHIN YUEN#" userId="f950141c-72dc-40af-bcc3-22354dadadd6" providerId="ADAL" clId="{6AFF14BD-4C3B-4BA8-A5FC-9E0C82AAE468}" dt="2025-07-17T04:23:40.883" v="10403" actId="1076"/>
          <ac:picMkLst>
            <pc:docMk/>
            <pc:sldMk cId="3658115553" sldId="885"/>
            <ac:picMk id="88" creationId="{313D312C-A386-EE10-209D-B4D5CDEB7158}"/>
          </ac:picMkLst>
        </pc:picChg>
        <pc:cxnChg chg="add del mod">
          <ac:chgData name="#KWOK CHIN YUEN#" userId="f950141c-72dc-40af-bcc3-22354dadadd6" providerId="ADAL" clId="{6AFF14BD-4C3B-4BA8-A5FC-9E0C82AAE468}" dt="2025-07-17T04:12:12.392" v="10261" actId="478"/>
          <ac:cxnSpMkLst>
            <pc:docMk/>
            <pc:sldMk cId="3658115553" sldId="885"/>
            <ac:cxnSpMk id="2" creationId="{6DD87CE9-9201-6E80-C668-866A9B6F5515}"/>
          </ac:cxnSpMkLst>
        </pc:cxnChg>
        <pc:cxnChg chg="add del mod">
          <ac:chgData name="#KWOK CHIN YUEN#" userId="f950141c-72dc-40af-bcc3-22354dadadd6" providerId="ADAL" clId="{6AFF14BD-4C3B-4BA8-A5FC-9E0C82AAE468}" dt="2025-07-18T03:35:41.927" v="10475" actId="478"/>
          <ac:cxnSpMkLst>
            <pc:docMk/>
            <pc:sldMk cId="3658115553" sldId="885"/>
            <ac:cxnSpMk id="5" creationId="{C6114097-A527-93A0-19F1-6B5A176C963C}"/>
          </ac:cxnSpMkLst>
        </pc:cxnChg>
        <pc:cxnChg chg="add mod ord">
          <ac:chgData name="#KWOK CHIN YUEN#" userId="f950141c-72dc-40af-bcc3-22354dadadd6" providerId="ADAL" clId="{6AFF14BD-4C3B-4BA8-A5FC-9E0C82AAE468}" dt="2025-07-17T04:20:38.487" v="10374" actId="14100"/>
          <ac:cxnSpMkLst>
            <pc:docMk/>
            <pc:sldMk cId="3658115553" sldId="885"/>
            <ac:cxnSpMk id="10" creationId="{4C53388E-1C68-073B-E0E6-6B597174BA33}"/>
          </ac:cxnSpMkLst>
        </pc:cxnChg>
        <pc:cxnChg chg="add mod">
          <ac:chgData name="#KWOK CHIN YUEN#" userId="f950141c-72dc-40af-bcc3-22354dadadd6" providerId="ADAL" clId="{6AFF14BD-4C3B-4BA8-A5FC-9E0C82AAE468}" dt="2025-07-17T04:18:36.640" v="10352"/>
          <ac:cxnSpMkLst>
            <pc:docMk/>
            <pc:sldMk cId="3658115553" sldId="885"/>
            <ac:cxnSpMk id="11" creationId="{2FFF6D67-6D8A-2997-F1EA-78B1F4ED0589}"/>
          </ac:cxnSpMkLst>
        </pc:cxnChg>
        <pc:cxnChg chg="add mod">
          <ac:chgData name="#KWOK CHIN YUEN#" userId="f950141c-72dc-40af-bcc3-22354dadadd6" providerId="ADAL" clId="{6AFF14BD-4C3B-4BA8-A5FC-9E0C82AAE468}" dt="2025-07-17T04:23:46.285" v="10404" actId="1076"/>
          <ac:cxnSpMkLst>
            <pc:docMk/>
            <pc:sldMk cId="3658115553" sldId="885"/>
            <ac:cxnSpMk id="17" creationId="{5C0182FC-EB60-0EE4-1C5B-D27CECB29922}"/>
          </ac:cxnSpMkLst>
        </pc:cxnChg>
        <pc:cxnChg chg="add mod">
          <ac:chgData name="#KWOK CHIN YUEN#" userId="f950141c-72dc-40af-bcc3-22354dadadd6" providerId="ADAL" clId="{6AFF14BD-4C3B-4BA8-A5FC-9E0C82AAE468}" dt="2025-07-17T04:24:56.023" v="10425" actId="1037"/>
          <ac:cxnSpMkLst>
            <pc:docMk/>
            <pc:sldMk cId="3658115553" sldId="885"/>
            <ac:cxnSpMk id="19" creationId="{A3F5B23E-B8E4-68CF-5614-F38D4B0A65F1}"/>
          </ac:cxnSpMkLst>
        </pc:cxnChg>
        <pc:cxnChg chg="add mod">
          <ac:chgData name="#KWOK CHIN YUEN#" userId="f950141c-72dc-40af-bcc3-22354dadadd6" providerId="ADAL" clId="{6AFF14BD-4C3B-4BA8-A5FC-9E0C82AAE468}" dt="2025-07-17T04:24:12.010" v="10413" actId="1076"/>
          <ac:cxnSpMkLst>
            <pc:docMk/>
            <pc:sldMk cId="3658115553" sldId="885"/>
            <ac:cxnSpMk id="21" creationId="{9CEBDFF5-5306-A1BC-A390-F420782ECEB7}"/>
          </ac:cxnSpMkLst>
        </pc:cxnChg>
        <pc:cxnChg chg="add mod">
          <ac:chgData name="#KWOK CHIN YUEN#" userId="f950141c-72dc-40af-bcc3-22354dadadd6" providerId="ADAL" clId="{6AFF14BD-4C3B-4BA8-A5FC-9E0C82AAE468}" dt="2025-07-17T04:24:36.488" v="10420" actId="14100"/>
          <ac:cxnSpMkLst>
            <pc:docMk/>
            <pc:sldMk cId="3658115553" sldId="885"/>
            <ac:cxnSpMk id="23" creationId="{F6A56099-C7D5-A818-1666-44E70AECF51E}"/>
          </ac:cxnSpMkLst>
        </pc:cxnChg>
        <pc:cxnChg chg="add del mod">
          <ac:chgData name="#KWOK CHIN YUEN#" userId="f950141c-72dc-40af-bcc3-22354dadadd6" providerId="ADAL" clId="{6AFF14BD-4C3B-4BA8-A5FC-9E0C82AAE468}" dt="2025-07-17T04:24:15.036" v="10415" actId="478"/>
          <ac:cxnSpMkLst>
            <pc:docMk/>
            <pc:sldMk cId="3658115553" sldId="885"/>
            <ac:cxnSpMk id="25" creationId="{250DFB46-EF2E-C990-39C6-FC109768A5BC}"/>
          </ac:cxnSpMkLst>
        </pc:cxnChg>
        <pc:cxnChg chg="mod">
          <ac:chgData name="#KWOK CHIN YUEN#" userId="f950141c-72dc-40af-bcc3-22354dadadd6" providerId="ADAL" clId="{6AFF14BD-4C3B-4BA8-A5FC-9E0C82AAE468}" dt="2025-07-17T04:18:05.658" v="10342" actId="1076"/>
          <ac:cxnSpMkLst>
            <pc:docMk/>
            <pc:sldMk cId="3658115553" sldId="885"/>
            <ac:cxnSpMk id="52" creationId="{FF1CF7BE-0592-8DEC-BF88-178972B7835A}"/>
          </ac:cxnSpMkLst>
        </pc:cxnChg>
        <pc:cxnChg chg="mod">
          <ac:chgData name="#KWOK CHIN YUEN#" userId="f950141c-72dc-40af-bcc3-22354dadadd6" providerId="ADAL" clId="{6AFF14BD-4C3B-4BA8-A5FC-9E0C82AAE468}" dt="2025-05-29T06:40:11.711" v="941" actId="1076"/>
          <ac:cxnSpMkLst>
            <pc:docMk/>
            <pc:sldMk cId="3658115553" sldId="885"/>
            <ac:cxnSpMk id="59" creationId="{FA75775C-84E5-D26D-198A-3FE4E64D507F}"/>
          </ac:cxnSpMkLst>
        </pc:cxnChg>
        <pc:cxnChg chg="del">
          <ac:chgData name="#KWOK CHIN YUEN#" userId="f950141c-72dc-40af-bcc3-22354dadadd6" providerId="ADAL" clId="{6AFF14BD-4C3B-4BA8-A5FC-9E0C82AAE468}" dt="2025-07-17T04:23:57.194" v="10409" actId="478"/>
          <ac:cxnSpMkLst>
            <pc:docMk/>
            <pc:sldMk cId="3658115553" sldId="885"/>
            <ac:cxnSpMk id="70" creationId="{002D1144-924A-BA46-7E95-F3E4680AD2D6}"/>
          </ac:cxnSpMkLst>
        </pc:cxnChg>
        <pc:cxnChg chg="add mod">
          <ac:chgData name="#KWOK CHIN YUEN#" userId="f950141c-72dc-40af-bcc3-22354dadadd6" providerId="ADAL" clId="{6AFF14BD-4C3B-4BA8-A5FC-9E0C82AAE468}" dt="2025-05-29T06:41:03.417" v="1002" actId="1037"/>
          <ac:cxnSpMkLst>
            <pc:docMk/>
            <pc:sldMk cId="3658115553" sldId="885"/>
            <ac:cxnSpMk id="76" creationId="{F53F1F22-0B2D-C03D-630F-3B22BF2A6E99}"/>
          </ac:cxnSpMkLst>
        </pc:cxnChg>
        <pc:cxnChg chg="add mod">
          <ac:chgData name="#KWOK CHIN YUEN#" userId="f950141c-72dc-40af-bcc3-22354dadadd6" providerId="ADAL" clId="{6AFF14BD-4C3B-4BA8-A5FC-9E0C82AAE468}" dt="2025-07-17T04:23:40.883" v="10403" actId="1076"/>
          <ac:cxnSpMkLst>
            <pc:docMk/>
            <pc:sldMk cId="3658115553" sldId="885"/>
            <ac:cxnSpMk id="91" creationId="{1D7CB52F-A36A-94AD-9E53-C30714CFB027}"/>
          </ac:cxnSpMkLst>
        </pc:cxnChg>
      </pc:sldChg>
      <pc:sldChg chg="addSp delSp modSp new mod modShow">
        <pc:chgData name="#KWOK CHIN YUEN#" userId="f950141c-72dc-40af-bcc3-22354dadadd6" providerId="ADAL" clId="{6AFF14BD-4C3B-4BA8-A5FC-9E0C82AAE468}" dt="2025-05-29T08:00:26.732" v="1161" actId="729"/>
        <pc:sldMkLst>
          <pc:docMk/>
          <pc:sldMk cId="1384132582" sldId="886"/>
        </pc:sldMkLst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30" creationId="{D4501E7B-1952-1B2E-E841-2F44A006E119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35" creationId="{AD499CF7-FB60-E4FE-6866-D3ADFD7B30D4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36" creationId="{309BE642-4A4A-4DD1-8F37-52D01112EB37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37" creationId="{45F4C499-6389-A5A0-D47C-E66ED617CBF1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38" creationId="{ED1FAAEF-AFCC-17D6-9CAA-592E0869BFAB}"/>
          </ac:spMkLst>
        </pc:spChg>
        <pc:spChg chg="mod">
          <ac:chgData name="#KWOK CHIN YUEN#" userId="f950141c-72dc-40af-bcc3-22354dadadd6" providerId="ADAL" clId="{6AFF14BD-4C3B-4BA8-A5FC-9E0C82AAE468}" dt="2025-05-29T07:18:44.660" v="1104" actId="1076"/>
          <ac:spMkLst>
            <pc:docMk/>
            <pc:sldMk cId="1384132582" sldId="886"/>
            <ac:spMk id="40" creationId="{78682327-49FE-CAC5-A85F-B9457C13B1DA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45" creationId="{4D81805F-F21C-279D-66D4-AAB1A9EFF688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47" creationId="{3B80D9F0-08C6-6967-7CE5-32D3BA1C3849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48" creationId="{3C71AC91-1C00-C545-CE8C-F2DA658F57BD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52" creationId="{19667AAD-1EA4-A77A-2B20-92F855A20506}"/>
          </ac:spMkLst>
        </pc:spChg>
        <pc:spChg chg="add mod">
          <ac:chgData name="#KWOK CHIN YUEN#" userId="f950141c-72dc-40af-bcc3-22354dadadd6" providerId="ADAL" clId="{6AFF14BD-4C3B-4BA8-A5FC-9E0C82AAE468}" dt="2025-05-29T07:16:46.718" v="1088" actId="1076"/>
          <ac:spMkLst>
            <pc:docMk/>
            <pc:sldMk cId="1384132582" sldId="886"/>
            <ac:spMk id="54" creationId="{1DED3ABF-626D-9377-46EF-42F9C9DE8015}"/>
          </ac:spMkLst>
        </pc:spChg>
        <pc:spChg chg="add mod">
          <ac:chgData name="#KWOK CHIN YUEN#" userId="f950141c-72dc-40af-bcc3-22354dadadd6" providerId="ADAL" clId="{6AFF14BD-4C3B-4BA8-A5FC-9E0C82AAE468}" dt="2025-05-29T07:19:39.756" v="1124" actId="1076"/>
          <ac:spMkLst>
            <pc:docMk/>
            <pc:sldMk cId="1384132582" sldId="886"/>
            <ac:spMk id="55" creationId="{F5C151C8-2F7E-1EBF-2376-0B6470C9401F}"/>
          </ac:spMkLst>
        </pc:spChg>
        <pc:spChg chg="add mod">
          <ac:chgData name="#KWOK CHIN YUEN#" userId="f950141c-72dc-40af-bcc3-22354dadadd6" providerId="ADAL" clId="{6AFF14BD-4C3B-4BA8-A5FC-9E0C82AAE468}" dt="2025-05-29T07:19:36.725" v="1122" actId="1076"/>
          <ac:spMkLst>
            <pc:docMk/>
            <pc:sldMk cId="1384132582" sldId="886"/>
            <ac:spMk id="56" creationId="{CA61802B-CCCF-69A0-43A1-9A09B3043354}"/>
          </ac:spMkLst>
        </pc:spChg>
      </pc:sldChg>
      <pc:sldChg chg="new del">
        <pc:chgData name="#KWOK CHIN YUEN#" userId="f950141c-72dc-40af-bcc3-22354dadadd6" providerId="ADAL" clId="{6AFF14BD-4C3B-4BA8-A5FC-9E0C82AAE468}" dt="2025-05-29T07:59:34.851" v="1142" actId="47"/>
        <pc:sldMkLst>
          <pc:docMk/>
          <pc:sldMk cId="2983089054" sldId="887"/>
        </pc:sldMkLst>
      </pc:sldChg>
      <pc:sldChg chg="addSp delSp modSp add mod modShow">
        <pc:chgData name="#KWOK CHIN YUEN#" userId="f950141c-72dc-40af-bcc3-22354dadadd6" providerId="ADAL" clId="{6AFF14BD-4C3B-4BA8-A5FC-9E0C82AAE468}" dt="2025-06-04T08:49:13.631" v="2539" actId="729"/>
        <pc:sldMkLst>
          <pc:docMk/>
          <pc:sldMk cId="1172182822" sldId="888"/>
        </pc:sldMkLst>
        <pc:spChg chg="mod">
          <ac:chgData name="#KWOK CHIN YUEN#" userId="f950141c-72dc-40af-bcc3-22354dadadd6" providerId="ADAL" clId="{6AFF14BD-4C3B-4BA8-A5FC-9E0C82AAE468}" dt="2025-05-29T08:43:09.055" v="1572" actId="20577"/>
          <ac:spMkLst>
            <pc:docMk/>
            <pc:sldMk cId="1172182822" sldId="888"/>
            <ac:spMk id="3" creationId="{2F70B649-2CF3-7806-D2DA-CE15642F92A7}"/>
          </ac:spMkLst>
        </pc:spChg>
        <pc:spChg chg="mod">
          <ac:chgData name="#KWOK CHIN YUEN#" userId="f950141c-72dc-40af-bcc3-22354dadadd6" providerId="ADAL" clId="{6AFF14BD-4C3B-4BA8-A5FC-9E0C82AAE468}" dt="2025-05-29T07:59:50.568" v="1148" actId="20577"/>
          <ac:spMkLst>
            <pc:docMk/>
            <pc:sldMk cId="1172182822" sldId="888"/>
            <ac:spMk id="7" creationId="{D33E53CB-12E2-5A95-DA09-5386CBFD4AA3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6" creationId="{9238EAC3-F9C2-2806-FEEF-49A98B635011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17" creationId="{43E5B490-E27B-9D45-1A0C-787351BCBF87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8" creationId="{55C489E4-7E25-357B-94F1-28F07D4D4CE4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9" creationId="{A457C5D1-6336-117A-0F29-7B22AED1E837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20" creationId="{6F782248-924A-3707-3B05-512B9813FDEE}"/>
          </ac:spMkLst>
        </pc:spChg>
        <pc:spChg chg="add mod">
          <ac:chgData name="#KWOK CHIN YUEN#" userId="f950141c-72dc-40af-bcc3-22354dadadd6" providerId="ADAL" clId="{6AFF14BD-4C3B-4BA8-A5FC-9E0C82AAE468}" dt="2025-05-29T08:46:52.853" v="1657" actId="1076"/>
          <ac:spMkLst>
            <pc:docMk/>
            <pc:sldMk cId="1172182822" sldId="888"/>
            <ac:spMk id="21" creationId="{8095EBE3-2FB5-D203-335D-87E270CBFA26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22" creationId="{6144057E-002A-0CE6-FB44-A48F7E11B854}"/>
          </ac:spMkLst>
        </pc:spChg>
        <pc:spChg chg="add mod">
          <ac:chgData name="#KWOK CHIN YUEN#" userId="f950141c-72dc-40af-bcc3-22354dadadd6" providerId="ADAL" clId="{6AFF14BD-4C3B-4BA8-A5FC-9E0C82AAE468}" dt="2025-05-29T08:46:46.314" v="1656" actId="1036"/>
          <ac:spMkLst>
            <pc:docMk/>
            <pc:sldMk cId="1172182822" sldId="888"/>
            <ac:spMk id="23" creationId="{3FE92994-A46C-9CC0-8C9F-BC490A9F6717}"/>
          </ac:spMkLst>
        </pc:spChg>
        <pc:spChg chg="add mod">
          <ac:chgData name="#KWOK CHIN YUEN#" userId="f950141c-72dc-40af-bcc3-22354dadadd6" providerId="ADAL" clId="{6AFF14BD-4C3B-4BA8-A5FC-9E0C82AAE468}" dt="2025-05-29T08:47:03.551" v="1660" actId="1076"/>
          <ac:spMkLst>
            <pc:docMk/>
            <pc:sldMk cId="1172182822" sldId="888"/>
            <ac:spMk id="83" creationId="{308840B7-37E3-EF3D-79E8-A14E247474E6}"/>
          </ac:spMkLst>
        </pc:spChg>
        <pc:spChg chg="add mod">
          <ac:chgData name="#KWOK CHIN YUEN#" userId="f950141c-72dc-40af-bcc3-22354dadadd6" providerId="ADAL" clId="{6AFF14BD-4C3B-4BA8-A5FC-9E0C82AAE468}" dt="2025-05-29T08:48:26.437" v="1693" actId="1076"/>
          <ac:spMkLst>
            <pc:docMk/>
            <pc:sldMk cId="1172182822" sldId="888"/>
            <ac:spMk id="84" creationId="{FC00D3B4-ABDD-95F2-2653-D01EDDDAC013}"/>
          </ac:spMkLst>
        </pc:spChg>
        <pc:spChg chg="add mod">
          <ac:chgData name="#KWOK CHIN YUEN#" userId="f950141c-72dc-40af-bcc3-22354dadadd6" providerId="ADAL" clId="{6AFF14BD-4C3B-4BA8-A5FC-9E0C82AAE468}" dt="2025-05-29T08:47:03.551" v="1660" actId="1076"/>
          <ac:spMkLst>
            <pc:docMk/>
            <pc:sldMk cId="1172182822" sldId="888"/>
            <ac:spMk id="85" creationId="{4A28E967-2E56-0C22-52DC-CAB010389D1C}"/>
          </ac:spMkLst>
        </pc:spChg>
        <pc:spChg chg="add mod">
          <ac:chgData name="#KWOK CHIN YUEN#" userId="f950141c-72dc-40af-bcc3-22354dadadd6" providerId="ADAL" clId="{6AFF14BD-4C3B-4BA8-A5FC-9E0C82AAE468}" dt="2025-05-29T08:48:23.348" v="1692" actId="1076"/>
          <ac:spMkLst>
            <pc:docMk/>
            <pc:sldMk cId="1172182822" sldId="888"/>
            <ac:spMk id="86" creationId="{1549E319-BE75-5614-4358-DC2A58BEAA05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87" creationId="{6EB21BCC-2059-E8A6-34BF-538FF493A633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88" creationId="{BD2137E7-7D6E-6590-2657-32DFF19CA1EB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02" creationId="{E113AEEE-4C73-56DA-CB7C-CABBBEC6ADD9}"/>
          </ac:spMkLst>
        </pc:spChg>
        <pc:spChg chg="add mod">
          <ac:chgData name="#KWOK CHIN YUEN#" userId="f950141c-72dc-40af-bcc3-22354dadadd6" providerId="ADAL" clId="{6AFF14BD-4C3B-4BA8-A5FC-9E0C82AAE468}" dt="2025-05-29T08:49:34.355" v="1728" actId="207"/>
          <ac:spMkLst>
            <pc:docMk/>
            <pc:sldMk cId="1172182822" sldId="888"/>
            <ac:spMk id="103" creationId="{CD63EAB5-8BCF-B96F-3907-A791A9DC3008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04" creationId="{A8CE0A2F-371A-4B82-FC8A-F2E817F2C956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17" creationId="{52952893-CDA3-A2F9-9165-78B3F983CF18}"/>
          </ac:spMkLst>
        </pc:spChg>
        <pc:spChg chg="add mod">
          <ac:chgData name="#KWOK CHIN YUEN#" userId="f950141c-72dc-40af-bcc3-22354dadadd6" providerId="ADAL" clId="{6AFF14BD-4C3B-4BA8-A5FC-9E0C82AAE468}" dt="2025-05-29T08:51:25.083" v="1766" actId="1076"/>
          <ac:spMkLst>
            <pc:docMk/>
            <pc:sldMk cId="1172182822" sldId="888"/>
            <ac:spMk id="118" creationId="{1215E720-A8A7-6883-3A2D-FDD779CD89F4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123" creationId="{8A7109A3-0A82-5A51-DFF1-9FE15FAF84A6}"/>
          </ac:spMkLst>
        </pc:spChg>
        <pc:spChg chg="add mod">
          <ac:chgData name="#KWOK CHIN YUEN#" userId="f950141c-72dc-40af-bcc3-22354dadadd6" providerId="ADAL" clId="{6AFF14BD-4C3B-4BA8-A5FC-9E0C82AAE468}" dt="2025-05-29T09:09:31.942" v="2132" actId="1037"/>
          <ac:spMkLst>
            <pc:docMk/>
            <pc:sldMk cId="1172182822" sldId="888"/>
            <ac:spMk id="128" creationId="{D8748EEB-F506-5444-829C-58D7B6A6B863}"/>
          </ac:spMkLst>
        </pc:spChg>
        <pc:spChg chg="add mod">
          <ac:chgData name="#KWOK CHIN YUEN#" userId="f950141c-72dc-40af-bcc3-22354dadadd6" providerId="ADAL" clId="{6AFF14BD-4C3B-4BA8-A5FC-9E0C82AAE468}" dt="2025-05-29T09:09:35.430" v="2137" actId="1037"/>
          <ac:spMkLst>
            <pc:docMk/>
            <pc:sldMk cId="1172182822" sldId="888"/>
            <ac:spMk id="137" creationId="{8E0A9A84-4E3D-7C7D-0699-28DA1BB1E2C2}"/>
          </ac:spMkLst>
        </pc:spChg>
        <pc:spChg chg="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41" creationId="{1C5A699F-2E3D-3B14-8D65-32446B8A725F}"/>
          </ac:spMkLst>
        </pc:spChg>
        <pc:spChg chg="add 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44" creationId="{1C5A4521-A69B-8691-B091-7587E0468AF6}"/>
          </ac:spMkLst>
        </pc:spChg>
        <pc:spChg chg="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45" creationId="{A5A20B25-A481-9C70-0E04-9E979A5E9113}"/>
          </ac:spMkLst>
        </pc:spChg>
        <pc:spChg chg="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46" creationId="{19720F1B-E44E-9C0C-1881-0BFE2C49F1A3}"/>
          </ac:spMkLst>
        </pc:spChg>
        <pc:spChg chg="add mod">
          <ac:chgData name="#KWOK CHIN YUEN#" userId="f950141c-72dc-40af-bcc3-22354dadadd6" providerId="ADAL" clId="{6AFF14BD-4C3B-4BA8-A5FC-9E0C82AAE468}" dt="2025-05-29T08:49:46.662" v="1730" actId="1076"/>
          <ac:spMkLst>
            <pc:docMk/>
            <pc:sldMk cId="1172182822" sldId="888"/>
            <ac:spMk id="150" creationId="{2C46A23D-4EA5-74C3-D251-F306A27E90F8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151" creationId="{7A16E811-7EE3-7B3F-90BF-58C39B97811A}"/>
          </ac:spMkLst>
        </pc:spChg>
        <pc:spChg chg="add 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56" creationId="{75386703-308A-79BA-6916-2ED8D17596B2}"/>
          </ac:spMkLst>
        </pc:spChg>
        <pc:spChg chg="add 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57" creationId="{C7BDA910-F0A8-6309-1AE0-FF81D62F1AFA}"/>
          </ac:spMkLst>
        </pc:spChg>
        <pc:spChg chg="add 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58" creationId="{91C0557E-1BE1-E688-34CF-B85BD4D8758C}"/>
          </ac:spMkLst>
        </pc:spChg>
        <pc:spChg chg="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59" creationId="{B49C66E8-89E6-1976-3C43-477C2049E169}"/>
          </ac:spMkLst>
        </pc:spChg>
        <pc:spChg chg="add mod">
          <ac:chgData name="#KWOK CHIN YUEN#" userId="f950141c-72dc-40af-bcc3-22354dadadd6" providerId="ADAL" clId="{6AFF14BD-4C3B-4BA8-A5FC-9E0C82AAE468}" dt="2025-05-29T08:49:46.662" v="1730" actId="1076"/>
          <ac:spMkLst>
            <pc:docMk/>
            <pc:sldMk cId="1172182822" sldId="888"/>
            <ac:spMk id="160" creationId="{00B18E69-8394-0426-9B99-86BB23138035}"/>
          </ac:spMkLst>
        </pc:spChg>
        <pc:spChg chg="add mod">
          <ac:chgData name="#KWOK CHIN YUEN#" userId="f950141c-72dc-40af-bcc3-22354dadadd6" providerId="ADAL" clId="{6AFF14BD-4C3B-4BA8-A5FC-9E0C82AAE468}" dt="2025-05-29T08:51:17.811" v="1765" actId="1076"/>
          <ac:spMkLst>
            <pc:docMk/>
            <pc:sldMk cId="1172182822" sldId="888"/>
            <ac:spMk id="161" creationId="{160DCFC0-ED63-6B1A-9C43-4AA418D00F65}"/>
          </ac:spMkLst>
        </pc:spChg>
        <pc:spChg chg="add mod">
          <ac:chgData name="#KWOK CHIN YUEN#" userId="f950141c-72dc-40af-bcc3-22354dadadd6" providerId="ADAL" clId="{6AFF14BD-4C3B-4BA8-A5FC-9E0C82AAE468}" dt="2025-05-29T08:50:58.617" v="1760" actId="115"/>
          <ac:spMkLst>
            <pc:docMk/>
            <pc:sldMk cId="1172182822" sldId="888"/>
            <ac:spMk id="169" creationId="{00D40607-8207-22A6-951F-25BA77F81D48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170" creationId="{8674F5A4-9E18-0305-B317-CA1B182C70A0}"/>
          </ac:spMkLst>
        </pc:spChg>
        <pc:spChg chg="add mod">
          <ac:chgData name="#KWOK CHIN YUEN#" userId="f950141c-72dc-40af-bcc3-22354dadadd6" providerId="ADAL" clId="{6AFF14BD-4C3B-4BA8-A5FC-9E0C82AAE468}" dt="2025-05-29T08:55:15.627" v="1826" actId="20577"/>
          <ac:spMkLst>
            <pc:docMk/>
            <pc:sldMk cId="1172182822" sldId="888"/>
            <ac:spMk id="191" creationId="{B5F4E29F-D121-6297-8C3A-B87F35EF714C}"/>
          </ac:spMkLst>
        </pc:spChg>
        <pc:spChg chg="add mod">
          <ac:chgData name="#KWOK CHIN YUEN#" userId="f950141c-72dc-40af-bcc3-22354dadadd6" providerId="ADAL" clId="{6AFF14BD-4C3B-4BA8-A5FC-9E0C82AAE468}" dt="2025-05-29T08:54:58.338" v="1820" actId="20577"/>
          <ac:spMkLst>
            <pc:docMk/>
            <pc:sldMk cId="1172182822" sldId="888"/>
            <ac:spMk id="192" creationId="{BA5378FB-35A2-3A35-0AD4-AFAC283E83DD}"/>
          </ac:spMkLst>
        </pc:spChg>
        <pc:spChg chg="add mod">
          <ac:chgData name="#KWOK CHIN YUEN#" userId="f950141c-72dc-40af-bcc3-22354dadadd6" providerId="ADAL" clId="{6AFF14BD-4C3B-4BA8-A5FC-9E0C82AAE468}" dt="2025-05-29T08:55:37.643" v="1837" actId="1076"/>
          <ac:spMkLst>
            <pc:docMk/>
            <pc:sldMk cId="1172182822" sldId="888"/>
            <ac:spMk id="193" creationId="{E08E5DA7-8216-AB97-E805-58EA3FFEE2B5}"/>
          </ac:spMkLst>
        </pc:spChg>
        <pc:spChg chg="add mod">
          <ac:chgData name="#KWOK CHIN YUEN#" userId="f950141c-72dc-40af-bcc3-22354dadadd6" providerId="ADAL" clId="{6AFF14BD-4C3B-4BA8-A5FC-9E0C82AAE468}" dt="2025-05-29T08:57:26.693" v="1876" actId="1076"/>
          <ac:spMkLst>
            <pc:docMk/>
            <pc:sldMk cId="1172182822" sldId="888"/>
            <ac:spMk id="194" creationId="{50AA812A-2289-3285-1E03-23962EB5262D}"/>
          </ac:spMkLst>
        </pc:spChg>
        <pc:spChg chg="add mod">
          <ac:chgData name="#KWOK CHIN YUEN#" userId="f950141c-72dc-40af-bcc3-22354dadadd6" providerId="ADAL" clId="{6AFF14BD-4C3B-4BA8-A5FC-9E0C82AAE468}" dt="2025-05-29T08:57:02.721" v="1869" actId="207"/>
          <ac:spMkLst>
            <pc:docMk/>
            <pc:sldMk cId="1172182822" sldId="888"/>
            <ac:spMk id="195" creationId="{65660B5B-C185-1582-4FBB-8AECD740573E}"/>
          </ac:spMkLst>
        </pc:spChg>
        <pc:spChg chg="add mod">
          <ac:chgData name="#KWOK CHIN YUEN#" userId="f950141c-72dc-40af-bcc3-22354dadadd6" providerId="ADAL" clId="{6AFF14BD-4C3B-4BA8-A5FC-9E0C82AAE468}" dt="2025-05-29T08:57:20.276" v="1874" actId="1076"/>
          <ac:spMkLst>
            <pc:docMk/>
            <pc:sldMk cId="1172182822" sldId="888"/>
            <ac:spMk id="196" creationId="{238499B6-4B4F-2595-1D93-F77736999C4B}"/>
          </ac:spMkLst>
        </pc:spChg>
        <pc:spChg chg="add mod">
          <ac:chgData name="#KWOK CHIN YUEN#" userId="f950141c-72dc-40af-bcc3-22354dadadd6" providerId="ADAL" clId="{6AFF14BD-4C3B-4BA8-A5FC-9E0C82AAE468}" dt="2025-05-29T08:59:41.665" v="1891" actId="1076"/>
          <ac:spMkLst>
            <pc:docMk/>
            <pc:sldMk cId="1172182822" sldId="888"/>
            <ac:spMk id="215" creationId="{91D807FB-4960-3595-892D-52E6A37BA483}"/>
          </ac:spMkLst>
        </pc:spChg>
        <pc:spChg chg="add mod">
          <ac:chgData name="#KWOK CHIN YUEN#" userId="f950141c-72dc-40af-bcc3-22354dadadd6" providerId="ADAL" clId="{6AFF14BD-4C3B-4BA8-A5FC-9E0C82AAE468}" dt="2025-05-29T08:59:41.665" v="1891" actId="1076"/>
          <ac:spMkLst>
            <pc:docMk/>
            <pc:sldMk cId="1172182822" sldId="888"/>
            <ac:spMk id="216" creationId="{10570528-EAFB-1886-2EDE-16029037B814}"/>
          </ac:spMkLst>
        </pc:spChg>
        <pc:spChg chg="add mod">
          <ac:chgData name="#KWOK CHIN YUEN#" userId="f950141c-72dc-40af-bcc3-22354dadadd6" providerId="ADAL" clId="{6AFF14BD-4C3B-4BA8-A5FC-9E0C82AAE468}" dt="2025-05-29T08:59:41.665" v="1891" actId="1076"/>
          <ac:spMkLst>
            <pc:docMk/>
            <pc:sldMk cId="1172182822" sldId="888"/>
            <ac:spMk id="217" creationId="{B8237992-5396-8601-B9CD-3C1942E578BE}"/>
          </ac:spMkLst>
        </pc:spChg>
        <pc:spChg chg="add mod">
          <ac:chgData name="#KWOK CHIN YUEN#" userId="f950141c-72dc-40af-bcc3-22354dadadd6" providerId="ADAL" clId="{6AFF14BD-4C3B-4BA8-A5FC-9E0C82AAE468}" dt="2025-05-29T08:59:41.665" v="1891" actId="1076"/>
          <ac:spMkLst>
            <pc:docMk/>
            <pc:sldMk cId="1172182822" sldId="888"/>
            <ac:spMk id="218" creationId="{6B20936D-F796-A670-DCE3-D3829A72EC17}"/>
          </ac:spMkLst>
        </pc:spChg>
        <pc:spChg chg="add mod">
          <ac:chgData name="#KWOK CHIN YUEN#" userId="f950141c-72dc-40af-bcc3-22354dadadd6" providerId="ADAL" clId="{6AFF14BD-4C3B-4BA8-A5FC-9E0C82AAE468}" dt="2025-05-29T08:59:54.180" v="1893" actId="1076"/>
          <ac:spMkLst>
            <pc:docMk/>
            <pc:sldMk cId="1172182822" sldId="888"/>
            <ac:spMk id="219" creationId="{382E6D7C-4D4A-C3B6-1293-CF4CAEB5B94F}"/>
          </ac:spMkLst>
        </pc:spChg>
        <pc:spChg chg="add mod">
          <ac:chgData name="#KWOK CHIN YUEN#" userId="f950141c-72dc-40af-bcc3-22354dadadd6" providerId="ADAL" clId="{6AFF14BD-4C3B-4BA8-A5FC-9E0C82AAE468}" dt="2025-05-29T08:59:54.180" v="1893" actId="1076"/>
          <ac:spMkLst>
            <pc:docMk/>
            <pc:sldMk cId="1172182822" sldId="888"/>
            <ac:spMk id="220" creationId="{6FA885D9-AD3A-4FB7-1951-FF1155E5AE93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221" creationId="{CE8B0338-4198-6DB2-6099-EEC4A8D25634}"/>
          </ac:spMkLst>
        </pc:spChg>
        <pc:spChg chg="add mod">
          <ac:chgData name="#KWOK CHIN YUEN#" userId="f950141c-72dc-40af-bcc3-22354dadadd6" providerId="ADAL" clId="{6AFF14BD-4C3B-4BA8-A5FC-9E0C82AAE468}" dt="2025-05-29T09:04:40.037" v="2062" actId="13926"/>
          <ac:spMkLst>
            <pc:docMk/>
            <pc:sldMk cId="1172182822" sldId="888"/>
            <ac:spMk id="222" creationId="{C117C379-0C0F-0F47-7E80-AD36167CF779}"/>
          </ac:spMkLst>
        </pc:spChg>
        <pc:spChg chg="add mod">
          <ac:chgData name="#KWOK CHIN YUEN#" userId="f950141c-72dc-40af-bcc3-22354dadadd6" providerId="ADAL" clId="{6AFF14BD-4C3B-4BA8-A5FC-9E0C82AAE468}" dt="2025-05-29T09:05:10.675" v="2065" actId="13926"/>
          <ac:spMkLst>
            <pc:docMk/>
            <pc:sldMk cId="1172182822" sldId="888"/>
            <ac:spMk id="223" creationId="{A5680879-F7B0-8975-3CAB-9797AFD513A1}"/>
          </ac:spMkLst>
        </pc:spChg>
        <pc:spChg chg="add mod">
          <ac:chgData name="#KWOK CHIN YUEN#" userId="f950141c-72dc-40af-bcc3-22354dadadd6" providerId="ADAL" clId="{6AFF14BD-4C3B-4BA8-A5FC-9E0C82AAE468}" dt="2025-05-29T09:04:43.687" v="2063" actId="13926"/>
          <ac:spMkLst>
            <pc:docMk/>
            <pc:sldMk cId="1172182822" sldId="888"/>
            <ac:spMk id="224" creationId="{5AB91CC1-A837-A909-1011-F3B6B8174887}"/>
          </ac:spMkLst>
        </pc:spChg>
        <pc:spChg chg="add mod">
          <ac:chgData name="#KWOK CHIN YUEN#" userId="f950141c-72dc-40af-bcc3-22354dadadd6" providerId="ADAL" clId="{6AFF14BD-4C3B-4BA8-A5FC-9E0C82AAE468}" dt="2025-05-29T09:06:39.187" v="2078" actId="1076"/>
          <ac:spMkLst>
            <pc:docMk/>
            <pc:sldMk cId="1172182822" sldId="888"/>
            <ac:spMk id="233" creationId="{9A2C856C-30A4-C8C2-5279-51EC095A9CCD}"/>
          </ac:spMkLst>
        </pc:spChg>
        <pc:spChg chg="add mod">
          <ac:chgData name="#KWOK CHIN YUEN#" userId="f950141c-72dc-40af-bcc3-22354dadadd6" providerId="ADAL" clId="{6AFF14BD-4C3B-4BA8-A5FC-9E0C82AAE468}" dt="2025-05-29T09:07:08.195" v="2082" actId="20577"/>
          <ac:spMkLst>
            <pc:docMk/>
            <pc:sldMk cId="1172182822" sldId="888"/>
            <ac:spMk id="234" creationId="{89ED146A-1FC4-E06C-E9D0-8C810D156CAC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235" creationId="{C899510D-3673-94A7-4F4D-B71B9F90EEF0}"/>
          </ac:spMkLst>
        </pc:spChg>
        <pc:spChg chg="add mod">
          <ac:chgData name="#KWOK CHIN YUEN#" userId="f950141c-72dc-40af-bcc3-22354dadadd6" providerId="ADAL" clId="{6AFF14BD-4C3B-4BA8-A5FC-9E0C82AAE468}" dt="2025-05-29T09:08:51.206" v="2101" actId="20577"/>
          <ac:spMkLst>
            <pc:docMk/>
            <pc:sldMk cId="1172182822" sldId="888"/>
            <ac:spMk id="239" creationId="{9A1A5B94-38F1-C223-4FF3-09ECBAC6514B}"/>
          </ac:spMkLst>
        </pc:spChg>
        <pc:spChg chg="add mod">
          <ac:chgData name="#KWOK CHIN YUEN#" userId="f950141c-72dc-40af-bcc3-22354dadadd6" providerId="ADAL" clId="{6AFF14BD-4C3B-4BA8-A5FC-9E0C82AAE468}" dt="2025-05-29T09:11:08.254" v="2174" actId="20577"/>
          <ac:spMkLst>
            <pc:docMk/>
            <pc:sldMk cId="1172182822" sldId="888"/>
            <ac:spMk id="244" creationId="{C8E5D213-3577-56B7-D596-676BFC8FD74E}"/>
          </ac:spMkLst>
        </pc:spChg>
        <pc:spChg chg="add mod">
          <ac:chgData name="#KWOK CHIN YUEN#" userId="f950141c-72dc-40af-bcc3-22354dadadd6" providerId="ADAL" clId="{6AFF14BD-4C3B-4BA8-A5FC-9E0C82AAE468}" dt="2025-05-29T09:11:29.242" v="2188" actId="20577"/>
          <ac:spMkLst>
            <pc:docMk/>
            <pc:sldMk cId="1172182822" sldId="888"/>
            <ac:spMk id="245" creationId="{3D64B624-F0EB-B3AF-EDD3-F16E65894F92}"/>
          </ac:spMkLst>
        </pc:spChg>
        <pc:spChg chg="add mod">
          <ac:chgData name="#KWOK CHIN YUEN#" userId="f950141c-72dc-40af-bcc3-22354dadadd6" providerId="ADAL" clId="{6AFF14BD-4C3B-4BA8-A5FC-9E0C82AAE468}" dt="2025-05-29T09:12:23.886" v="2233" actId="13926"/>
          <ac:spMkLst>
            <pc:docMk/>
            <pc:sldMk cId="1172182822" sldId="888"/>
            <ac:spMk id="246" creationId="{2E490FE4-81E3-9B67-030A-92CC578DA825}"/>
          </ac:spMkLst>
        </pc:spChg>
        <pc:spChg chg="add mod">
          <ac:chgData name="#KWOK CHIN YUEN#" userId="f950141c-72dc-40af-bcc3-22354dadadd6" providerId="ADAL" clId="{6AFF14BD-4C3B-4BA8-A5FC-9E0C82AAE468}" dt="2025-05-29T09:12:15.216" v="2232" actId="20577"/>
          <ac:spMkLst>
            <pc:docMk/>
            <pc:sldMk cId="1172182822" sldId="888"/>
            <ac:spMk id="247" creationId="{AD56B3C0-B42B-98F9-5332-830BEA263643}"/>
          </ac:spMkLst>
        </pc:spChg>
        <pc:spChg chg="add mod">
          <ac:chgData name="#KWOK CHIN YUEN#" userId="f950141c-72dc-40af-bcc3-22354dadadd6" providerId="ADAL" clId="{6AFF14BD-4C3B-4BA8-A5FC-9E0C82AAE468}" dt="2025-06-04T08:49:07.841" v="2537" actId="1036"/>
          <ac:spMkLst>
            <pc:docMk/>
            <pc:sldMk cId="1172182822" sldId="888"/>
            <ac:spMk id="248" creationId="{841DB9F8-25E9-4928-D122-B8D79749A057}"/>
          </ac:spMkLst>
        </pc:spChg>
        <pc:cxnChg chg="add mod">
          <ac:chgData name="#KWOK CHIN YUEN#" userId="f950141c-72dc-40af-bcc3-22354dadadd6" providerId="ADAL" clId="{6AFF14BD-4C3B-4BA8-A5FC-9E0C82AAE468}" dt="2025-05-29T08:50:36.161" v="1740" actId="693"/>
          <ac:cxnSpMkLst>
            <pc:docMk/>
            <pc:sldMk cId="1172182822" sldId="888"/>
            <ac:cxnSpMk id="139" creationId="{481E18A5-DBAC-AFAB-D87D-66E9741EC4BD}"/>
          </ac:cxnSpMkLst>
        </pc:cxnChg>
        <pc:cxnChg chg="mod">
          <ac:chgData name="#KWOK CHIN YUEN#" userId="f950141c-72dc-40af-bcc3-22354dadadd6" providerId="ADAL" clId="{6AFF14BD-4C3B-4BA8-A5FC-9E0C82AAE468}" dt="2025-05-29T08:50:36.161" v="1740" actId="693"/>
          <ac:cxnSpMkLst>
            <pc:docMk/>
            <pc:sldMk cId="1172182822" sldId="888"/>
            <ac:cxnSpMk id="166" creationId="{E139C170-B0F5-0F59-DC3D-548FFB4254E7}"/>
          </ac:cxnSpMkLst>
        </pc:cxnChg>
        <pc:cxnChg chg="add mod">
          <ac:chgData name="#KWOK CHIN YUEN#" userId="f950141c-72dc-40af-bcc3-22354dadadd6" providerId="ADAL" clId="{6AFF14BD-4C3B-4BA8-A5FC-9E0C82AAE468}" dt="2025-05-29T08:50:29.520" v="1739" actId="693"/>
          <ac:cxnSpMkLst>
            <pc:docMk/>
            <pc:sldMk cId="1172182822" sldId="888"/>
            <ac:cxnSpMk id="168" creationId="{E54339D1-8444-0614-97C1-42F430A4749B}"/>
          </ac:cxnSpMkLst>
        </pc:cxnChg>
        <pc:cxnChg chg="add mod">
          <ac:chgData name="#KWOK CHIN YUEN#" userId="f950141c-72dc-40af-bcc3-22354dadadd6" providerId="ADAL" clId="{6AFF14BD-4C3B-4BA8-A5FC-9E0C82AAE468}" dt="2025-05-29T08:53:06.490" v="1790" actId="1076"/>
          <ac:cxnSpMkLst>
            <pc:docMk/>
            <pc:sldMk cId="1172182822" sldId="888"/>
            <ac:cxnSpMk id="172" creationId="{A76CA9AA-57F6-25E2-E774-D83B775727D4}"/>
          </ac:cxnSpMkLst>
        </pc:cxnChg>
        <pc:cxnChg chg="add mod">
          <ac:chgData name="#KWOK CHIN YUEN#" userId="f950141c-72dc-40af-bcc3-22354dadadd6" providerId="ADAL" clId="{6AFF14BD-4C3B-4BA8-A5FC-9E0C82AAE468}" dt="2025-05-29T08:53:06.490" v="1790" actId="1076"/>
          <ac:cxnSpMkLst>
            <pc:docMk/>
            <pc:sldMk cId="1172182822" sldId="888"/>
            <ac:cxnSpMk id="173" creationId="{FBD88920-81D9-7A65-EE6D-9DB5ECC2EB23}"/>
          </ac:cxnSpMkLst>
        </pc:cxnChg>
        <pc:cxnChg chg="add mod">
          <ac:chgData name="#KWOK CHIN YUEN#" userId="f950141c-72dc-40af-bcc3-22354dadadd6" providerId="ADAL" clId="{6AFF14BD-4C3B-4BA8-A5FC-9E0C82AAE468}" dt="2025-05-29T08:53:06.490" v="1790" actId="1076"/>
          <ac:cxnSpMkLst>
            <pc:docMk/>
            <pc:sldMk cId="1172182822" sldId="888"/>
            <ac:cxnSpMk id="176" creationId="{F5E66484-53D0-5EAC-DA44-8E2544CA6CA7}"/>
          </ac:cxnSpMkLst>
        </pc:cxnChg>
        <pc:cxnChg chg="add mod">
          <ac:chgData name="#KWOK CHIN YUEN#" userId="f950141c-72dc-40af-bcc3-22354dadadd6" providerId="ADAL" clId="{6AFF14BD-4C3B-4BA8-A5FC-9E0C82AAE468}" dt="2025-05-29T08:53:06.490" v="1790" actId="1076"/>
          <ac:cxnSpMkLst>
            <pc:docMk/>
            <pc:sldMk cId="1172182822" sldId="888"/>
            <ac:cxnSpMk id="177" creationId="{C49CB236-7F45-105E-77D9-329BFECF43B6}"/>
          </ac:cxnSpMkLst>
        </pc:cxnChg>
        <pc:cxnChg chg="add mod">
          <ac:chgData name="#KWOK CHIN YUEN#" userId="f950141c-72dc-40af-bcc3-22354dadadd6" providerId="ADAL" clId="{6AFF14BD-4C3B-4BA8-A5FC-9E0C82AAE468}" dt="2025-05-29T08:53:06.490" v="1790" actId="1076"/>
          <ac:cxnSpMkLst>
            <pc:docMk/>
            <pc:sldMk cId="1172182822" sldId="888"/>
            <ac:cxnSpMk id="180" creationId="{919A5034-E790-008C-6D99-14F6AF7DB6A2}"/>
          </ac:cxnSpMkLst>
        </pc:cxnChg>
        <pc:cxnChg chg="add mod">
          <ac:chgData name="#KWOK CHIN YUEN#" userId="f950141c-72dc-40af-bcc3-22354dadadd6" providerId="ADAL" clId="{6AFF14BD-4C3B-4BA8-A5FC-9E0C82AAE468}" dt="2025-05-29T08:53:06.490" v="1790" actId="1076"/>
          <ac:cxnSpMkLst>
            <pc:docMk/>
            <pc:sldMk cId="1172182822" sldId="888"/>
            <ac:cxnSpMk id="181" creationId="{690175D8-458A-8793-7DAD-2660B3693DEF}"/>
          </ac:cxnSpMkLst>
        </pc:cxnChg>
        <pc:cxnChg chg="add mod">
          <ac:chgData name="#KWOK CHIN YUEN#" userId="f950141c-72dc-40af-bcc3-22354dadadd6" providerId="ADAL" clId="{6AFF14BD-4C3B-4BA8-A5FC-9E0C82AAE468}" dt="2025-05-29T08:57:45.941" v="1880" actId="14100"/>
          <ac:cxnSpMkLst>
            <pc:docMk/>
            <pc:sldMk cId="1172182822" sldId="888"/>
            <ac:cxnSpMk id="197" creationId="{44FAEF24-B5C9-D834-CC8A-17839E4151E2}"/>
          </ac:cxnSpMkLst>
        </pc:cxnChg>
        <pc:cxnChg chg="add mod">
          <ac:chgData name="#KWOK CHIN YUEN#" userId="f950141c-72dc-40af-bcc3-22354dadadd6" providerId="ADAL" clId="{6AFF14BD-4C3B-4BA8-A5FC-9E0C82AAE468}" dt="2025-05-29T08:57:51.204" v="1883" actId="14100"/>
          <ac:cxnSpMkLst>
            <pc:docMk/>
            <pc:sldMk cId="1172182822" sldId="888"/>
            <ac:cxnSpMk id="200" creationId="{1FBCC645-9CDC-32D7-E19F-181A251A0CC2}"/>
          </ac:cxnSpMkLst>
        </pc:cxnChg>
        <pc:cxnChg chg="add mod">
          <ac:chgData name="#KWOK CHIN YUEN#" userId="f950141c-72dc-40af-bcc3-22354dadadd6" providerId="ADAL" clId="{6AFF14BD-4C3B-4BA8-A5FC-9E0C82AAE468}" dt="2025-05-29T09:07:34.713" v="2086" actId="14100"/>
          <ac:cxnSpMkLst>
            <pc:docMk/>
            <pc:sldMk cId="1172182822" sldId="888"/>
            <ac:cxnSpMk id="202" creationId="{D0C8516B-2813-A36C-D7B4-FE8A39F4F57E}"/>
          </ac:cxnSpMkLst>
        </pc:cxnChg>
        <pc:cxnChg chg="add mod">
          <ac:chgData name="#KWOK CHIN YUEN#" userId="f950141c-72dc-40af-bcc3-22354dadadd6" providerId="ADAL" clId="{6AFF14BD-4C3B-4BA8-A5FC-9E0C82AAE468}" dt="2025-05-29T08:59:41.665" v="1891" actId="1076"/>
          <ac:cxnSpMkLst>
            <pc:docMk/>
            <pc:sldMk cId="1172182822" sldId="888"/>
            <ac:cxnSpMk id="209" creationId="{09C404B0-F8CD-51A6-39F6-1EF90E3F514A}"/>
          </ac:cxnSpMkLst>
        </pc:cxnChg>
        <pc:cxnChg chg="add mod">
          <ac:chgData name="#KWOK CHIN YUEN#" userId="f950141c-72dc-40af-bcc3-22354dadadd6" providerId="ADAL" clId="{6AFF14BD-4C3B-4BA8-A5FC-9E0C82AAE468}" dt="2025-05-29T08:59:41.665" v="1891" actId="1076"/>
          <ac:cxnSpMkLst>
            <pc:docMk/>
            <pc:sldMk cId="1172182822" sldId="888"/>
            <ac:cxnSpMk id="210" creationId="{9ED2D8B5-D6E9-6D98-F42D-7CFA21BF1F97}"/>
          </ac:cxnSpMkLst>
        </pc:cxnChg>
        <pc:cxnChg chg="add mod">
          <ac:chgData name="#KWOK CHIN YUEN#" userId="f950141c-72dc-40af-bcc3-22354dadadd6" providerId="ADAL" clId="{6AFF14BD-4C3B-4BA8-A5FC-9E0C82AAE468}" dt="2025-05-29T08:59:41.665" v="1891" actId="1076"/>
          <ac:cxnSpMkLst>
            <pc:docMk/>
            <pc:sldMk cId="1172182822" sldId="888"/>
            <ac:cxnSpMk id="211" creationId="{D11E7C82-F7E1-D34E-8E49-CDBA45F9A6FA}"/>
          </ac:cxnSpMkLst>
        </pc:cxnChg>
        <pc:cxnChg chg="add mod">
          <ac:chgData name="#KWOK CHIN YUEN#" userId="f950141c-72dc-40af-bcc3-22354dadadd6" providerId="ADAL" clId="{6AFF14BD-4C3B-4BA8-A5FC-9E0C82AAE468}" dt="2025-05-29T08:59:41.665" v="1891" actId="1076"/>
          <ac:cxnSpMkLst>
            <pc:docMk/>
            <pc:sldMk cId="1172182822" sldId="888"/>
            <ac:cxnSpMk id="212" creationId="{2E2B4127-54C8-6554-F118-464DAF604709}"/>
          </ac:cxnSpMkLst>
        </pc:cxnChg>
        <pc:cxnChg chg="add mod">
          <ac:chgData name="#KWOK CHIN YUEN#" userId="f950141c-72dc-40af-bcc3-22354dadadd6" providerId="ADAL" clId="{6AFF14BD-4C3B-4BA8-A5FC-9E0C82AAE468}" dt="2025-05-29T08:59:41.665" v="1891" actId="1076"/>
          <ac:cxnSpMkLst>
            <pc:docMk/>
            <pc:sldMk cId="1172182822" sldId="888"/>
            <ac:cxnSpMk id="213" creationId="{A80B2325-F102-440D-C5B3-294C015D413B}"/>
          </ac:cxnSpMkLst>
        </pc:cxnChg>
        <pc:cxnChg chg="add mod">
          <ac:chgData name="#KWOK CHIN YUEN#" userId="f950141c-72dc-40af-bcc3-22354dadadd6" providerId="ADAL" clId="{6AFF14BD-4C3B-4BA8-A5FC-9E0C82AAE468}" dt="2025-05-29T08:59:41.665" v="1891" actId="1076"/>
          <ac:cxnSpMkLst>
            <pc:docMk/>
            <pc:sldMk cId="1172182822" sldId="888"/>
            <ac:cxnSpMk id="214" creationId="{A249DDA7-BCBB-E956-14B1-8F23446B31F4}"/>
          </ac:cxnSpMkLst>
        </pc:cxnChg>
        <pc:cxnChg chg="add mod">
          <ac:chgData name="#KWOK CHIN YUEN#" userId="f950141c-72dc-40af-bcc3-22354dadadd6" providerId="ADAL" clId="{6AFF14BD-4C3B-4BA8-A5FC-9E0C82AAE468}" dt="2025-05-29T09:03:56.113" v="2057" actId="1076"/>
          <ac:cxnSpMkLst>
            <pc:docMk/>
            <pc:sldMk cId="1172182822" sldId="888"/>
            <ac:cxnSpMk id="226" creationId="{00C61FBE-C9E4-E3A7-EABC-6AFF9EB63A3B}"/>
          </ac:cxnSpMkLst>
        </pc:cxnChg>
        <pc:cxnChg chg="add mod">
          <ac:chgData name="#KWOK CHIN YUEN#" userId="f950141c-72dc-40af-bcc3-22354dadadd6" providerId="ADAL" clId="{6AFF14BD-4C3B-4BA8-A5FC-9E0C82AAE468}" dt="2025-05-29T09:04:07.981" v="2059" actId="1076"/>
          <ac:cxnSpMkLst>
            <pc:docMk/>
            <pc:sldMk cId="1172182822" sldId="888"/>
            <ac:cxnSpMk id="227" creationId="{FE3D98D7-D0A5-70A4-A43A-1A6B886B877A}"/>
          </ac:cxnSpMkLst>
        </pc:cxnChg>
        <pc:cxnChg chg="add mod">
          <ac:chgData name="#KWOK CHIN YUEN#" userId="f950141c-72dc-40af-bcc3-22354dadadd6" providerId="ADAL" clId="{6AFF14BD-4C3B-4BA8-A5FC-9E0C82AAE468}" dt="2025-05-29T09:09:31.942" v="2132" actId="1037"/>
          <ac:cxnSpMkLst>
            <pc:docMk/>
            <pc:sldMk cId="1172182822" sldId="888"/>
            <ac:cxnSpMk id="229" creationId="{B18DCA3B-526B-7448-62D1-E5B9272E0762}"/>
          </ac:cxnSpMkLst>
        </pc:cxnChg>
        <pc:cxnChg chg="add mod">
          <ac:chgData name="#KWOK CHIN YUEN#" userId="f950141c-72dc-40af-bcc3-22354dadadd6" providerId="ADAL" clId="{6AFF14BD-4C3B-4BA8-A5FC-9E0C82AAE468}" dt="2025-05-29T09:05:49.661" v="2072" actId="1076"/>
          <ac:cxnSpMkLst>
            <pc:docMk/>
            <pc:sldMk cId="1172182822" sldId="888"/>
            <ac:cxnSpMk id="231" creationId="{D6D87D75-DAFF-7AB2-18FC-D91933D6E0DE}"/>
          </ac:cxnSpMkLst>
        </pc:cxnChg>
        <pc:cxnChg chg="add mod">
          <ac:chgData name="#KWOK CHIN YUEN#" userId="f950141c-72dc-40af-bcc3-22354dadadd6" providerId="ADAL" clId="{6AFF14BD-4C3B-4BA8-A5FC-9E0C82AAE468}" dt="2025-05-29T09:05:49.661" v="2072" actId="1076"/>
          <ac:cxnSpMkLst>
            <pc:docMk/>
            <pc:sldMk cId="1172182822" sldId="888"/>
            <ac:cxnSpMk id="232" creationId="{9C87FA5D-4DC7-C596-9925-28BA39D8FAC9}"/>
          </ac:cxnSpMkLst>
        </pc:cxnChg>
        <pc:cxnChg chg="add mod">
          <ac:chgData name="#KWOK CHIN YUEN#" userId="f950141c-72dc-40af-bcc3-22354dadadd6" providerId="ADAL" clId="{6AFF14BD-4C3B-4BA8-A5FC-9E0C82AAE468}" dt="2025-05-29T09:08:41.456" v="2097" actId="1076"/>
          <ac:cxnSpMkLst>
            <pc:docMk/>
            <pc:sldMk cId="1172182822" sldId="888"/>
            <ac:cxnSpMk id="240" creationId="{28EFF856-90C4-DFE7-7348-6F2A2938BA63}"/>
          </ac:cxnSpMkLst>
        </pc:cxnChg>
        <pc:cxnChg chg="add mod">
          <ac:chgData name="#KWOK CHIN YUEN#" userId="f950141c-72dc-40af-bcc3-22354dadadd6" providerId="ADAL" clId="{6AFF14BD-4C3B-4BA8-A5FC-9E0C82AAE468}" dt="2025-05-29T09:09:46.746" v="2138" actId="1076"/>
          <ac:cxnSpMkLst>
            <pc:docMk/>
            <pc:sldMk cId="1172182822" sldId="888"/>
            <ac:cxnSpMk id="241" creationId="{BDAF9DA2-8EAD-E3D4-16E6-182506FA764D}"/>
          </ac:cxnSpMkLst>
        </pc:cxnChg>
      </pc:sldChg>
      <pc:sldChg chg="addSp delSp modSp add mod">
        <pc:chgData name="#KWOK CHIN YUEN#" userId="f950141c-72dc-40af-bcc3-22354dadadd6" providerId="ADAL" clId="{6AFF14BD-4C3B-4BA8-A5FC-9E0C82AAE468}" dt="2025-06-04T09:13:58.843" v="3544" actId="20577"/>
        <pc:sldMkLst>
          <pc:docMk/>
          <pc:sldMk cId="65620329" sldId="889"/>
        </pc:sldMkLst>
        <pc:spChg chg="mod">
          <ac:chgData name="#KWOK CHIN YUEN#" userId="f950141c-72dc-40af-bcc3-22354dadadd6" providerId="ADAL" clId="{6AFF14BD-4C3B-4BA8-A5FC-9E0C82AAE468}" dt="2025-06-04T09:13:58.843" v="3544" actId="20577"/>
          <ac:spMkLst>
            <pc:docMk/>
            <pc:sldMk cId="65620329" sldId="889"/>
            <ac:spMk id="3" creationId="{BAB97F25-9A71-2335-66CC-F91897E21856}"/>
          </ac:spMkLst>
        </pc:spChg>
        <pc:picChg chg="add mod">
          <ac:chgData name="#KWOK CHIN YUEN#" userId="f950141c-72dc-40af-bcc3-22354dadadd6" providerId="ADAL" clId="{6AFF14BD-4C3B-4BA8-A5FC-9E0C82AAE468}" dt="2025-06-04T08:47:12.266" v="2425" actId="1076"/>
          <ac:picMkLst>
            <pc:docMk/>
            <pc:sldMk cId="65620329" sldId="889"/>
            <ac:picMk id="5" creationId="{48689729-79BE-88F3-820D-A079269A1306}"/>
          </ac:picMkLst>
        </pc:picChg>
      </pc:sldChg>
      <pc:sldChg chg="addSp delSp modSp add mod">
        <pc:chgData name="#KWOK CHIN YUEN#" userId="f950141c-72dc-40af-bcc3-22354dadadd6" providerId="ADAL" clId="{6AFF14BD-4C3B-4BA8-A5FC-9E0C82AAE468}" dt="2025-06-04T09:02:12.207" v="3089" actId="20577"/>
        <pc:sldMkLst>
          <pc:docMk/>
          <pc:sldMk cId="3602347379" sldId="890"/>
        </pc:sldMkLst>
        <pc:spChg chg="add mod">
          <ac:chgData name="#KWOK CHIN YUEN#" userId="f950141c-72dc-40af-bcc3-22354dadadd6" providerId="ADAL" clId="{6AFF14BD-4C3B-4BA8-A5FC-9E0C82AAE468}" dt="2025-06-04T08:50:41.460" v="2574"/>
          <ac:spMkLst>
            <pc:docMk/>
            <pc:sldMk cId="3602347379" sldId="890"/>
            <ac:spMk id="2" creationId="{BADAB07F-7DB4-324D-CC5E-71D7F5E41B2A}"/>
          </ac:spMkLst>
        </pc:spChg>
        <pc:spChg chg="mod">
          <ac:chgData name="#KWOK CHIN YUEN#" userId="f950141c-72dc-40af-bcc3-22354dadadd6" providerId="ADAL" clId="{6AFF14BD-4C3B-4BA8-A5FC-9E0C82AAE468}" dt="2025-06-04T08:51:06.502" v="2586" actId="20577"/>
          <ac:spMkLst>
            <pc:docMk/>
            <pc:sldMk cId="3602347379" sldId="890"/>
            <ac:spMk id="3" creationId="{54BF9D6D-F39E-7B4A-81C5-484A2F379430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22" creationId="{1D4D2087-F806-0573-987A-A0D4030D2E30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86" creationId="{874F5AA5-3062-A36A-516E-21315F4F0DD5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87" creationId="{3A2708A3-6373-C40F-DA4B-2DC5CF0903CA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117" creationId="{AAA60283-ADD5-CF28-249E-280CAF0EC6E8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170" creationId="{33F29711-8C74-CCB7-B209-C84974BE38AA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193" creationId="{D7520E57-C167-EFE8-BE6D-A0B66AA596F2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195" creationId="{1A05AD04-2A03-FCD6-4F0E-8D4766E78625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233" creationId="{84208E1E-8188-0EA4-9778-A5989C503868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234" creationId="{103CCA3E-04E0-EA45-AF8D-8C0444CFDED2}"/>
          </ac:spMkLst>
        </pc:spChg>
        <pc:spChg chg="mod">
          <ac:chgData name="#KWOK CHIN YUEN#" userId="f950141c-72dc-40af-bcc3-22354dadadd6" providerId="ADAL" clId="{6AFF14BD-4C3B-4BA8-A5FC-9E0C82AAE468}" dt="2025-06-04T08:49:53.628" v="2547" actId="1076"/>
          <ac:spMkLst>
            <pc:docMk/>
            <pc:sldMk cId="3602347379" sldId="890"/>
            <ac:spMk id="239" creationId="{9615EF1A-D9AB-6CB1-EB5D-6EDA9A33AF36}"/>
          </ac:spMkLst>
        </pc:spChg>
        <pc:spChg chg="mod">
          <ac:chgData name="#KWOK CHIN YUEN#" userId="f950141c-72dc-40af-bcc3-22354dadadd6" providerId="ADAL" clId="{6AFF14BD-4C3B-4BA8-A5FC-9E0C82AAE468}" dt="2025-06-04T08:59:04.528" v="2971" actId="20577"/>
          <ac:spMkLst>
            <pc:docMk/>
            <pc:sldMk cId="3602347379" sldId="890"/>
            <ac:spMk id="244" creationId="{0AE50C20-1181-3CE0-4918-ACA76378B538}"/>
          </ac:spMkLst>
        </pc:spChg>
        <pc:spChg chg="mod">
          <ac:chgData name="#KWOK CHIN YUEN#" userId="f950141c-72dc-40af-bcc3-22354dadadd6" providerId="ADAL" clId="{6AFF14BD-4C3B-4BA8-A5FC-9E0C82AAE468}" dt="2025-06-04T09:00:08.492" v="3004" actId="20577"/>
          <ac:spMkLst>
            <pc:docMk/>
            <pc:sldMk cId="3602347379" sldId="890"/>
            <ac:spMk id="245" creationId="{CC512797-E0FF-C55D-5E04-BAAEE4CA3C9C}"/>
          </ac:spMkLst>
        </pc:spChg>
        <pc:spChg chg="mod">
          <ac:chgData name="#KWOK CHIN YUEN#" userId="f950141c-72dc-40af-bcc3-22354dadadd6" providerId="ADAL" clId="{6AFF14BD-4C3B-4BA8-A5FC-9E0C82AAE468}" dt="2025-06-04T09:02:07.320" v="3072" actId="20577"/>
          <ac:spMkLst>
            <pc:docMk/>
            <pc:sldMk cId="3602347379" sldId="890"/>
            <ac:spMk id="246" creationId="{A058B7E0-2489-0132-927C-8D3AC37B38F9}"/>
          </ac:spMkLst>
        </pc:spChg>
        <pc:spChg chg="mod">
          <ac:chgData name="#KWOK CHIN YUEN#" userId="f950141c-72dc-40af-bcc3-22354dadadd6" providerId="ADAL" clId="{6AFF14BD-4C3B-4BA8-A5FC-9E0C82AAE468}" dt="2025-06-04T09:02:12.207" v="3089" actId="20577"/>
          <ac:spMkLst>
            <pc:docMk/>
            <pc:sldMk cId="3602347379" sldId="890"/>
            <ac:spMk id="247" creationId="{C4923A6B-8CDF-5A04-0782-6BCBC1778E64}"/>
          </ac:spMkLst>
        </pc:spChg>
      </pc:sldChg>
      <pc:sldChg chg="modSp add del mod">
        <pc:chgData name="#KWOK CHIN YUEN#" userId="f950141c-72dc-40af-bcc3-22354dadadd6" providerId="ADAL" clId="{6AFF14BD-4C3B-4BA8-A5FC-9E0C82AAE468}" dt="2025-06-04T08:50:58.981" v="2575" actId="47"/>
        <pc:sldMkLst>
          <pc:docMk/>
          <pc:sldMk cId="3966512932" sldId="891"/>
        </pc:sldMkLst>
      </pc:sldChg>
      <pc:sldChg chg="addSp delSp modSp add mod">
        <pc:chgData name="#KWOK CHIN YUEN#" userId="f950141c-72dc-40af-bcc3-22354dadadd6" providerId="ADAL" clId="{6AFF14BD-4C3B-4BA8-A5FC-9E0C82AAE468}" dt="2025-06-04T09:04:49.898" v="3146"/>
        <pc:sldMkLst>
          <pc:docMk/>
          <pc:sldMk cId="4243038337" sldId="892"/>
        </pc:sldMkLst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72" creationId="{CA9E4026-A4BC-0B33-52A4-622E7AD28385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73" creationId="{BE79C60E-99C4-012F-5401-2A40FC544433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74" creationId="{E615C12F-A68D-BD76-9EF3-1C37D1E29751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75" creationId="{A543F5F3-7A31-2B36-6234-8F2B5AF6554B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76" creationId="{BCBB5CFD-5D7E-F05B-C32C-A1E90588D92B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80" creationId="{D8734372-C786-50BB-AB5E-8823EB099705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90" creationId="{8E485AF4-1511-8D43-0F9F-26D7ECF52220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92" creationId="{3EC29A22-4C40-C8A4-40BF-6E3A47189756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106" creationId="{64475B11-3DD9-B1D0-6183-FD5BCAB5AB3B}"/>
          </ac:spMkLst>
        </pc:spChg>
        <pc:spChg chg="add mod">
          <ac:chgData name="#KWOK CHIN YUEN#" userId="f950141c-72dc-40af-bcc3-22354dadadd6" providerId="ADAL" clId="{6AFF14BD-4C3B-4BA8-A5FC-9E0C82AAE468}" dt="2025-06-04T08:50:18.767" v="2551"/>
          <ac:spMkLst>
            <pc:docMk/>
            <pc:sldMk cId="4243038337" sldId="892"/>
            <ac:spMk id="107" creationId="{3787C6C1-4D2C-8E9A-10E5-DD389C57B4DB}"/>
          </ac:spMkLst>
        </pc:spChg>
        <pc:spChg chg="add mod">
          <ac:chgData name="#KWOK CHIN YUEN#" userId="f950141c-72dc-40af-bcc3-22354dadadd6" providerId="ADAL" clId="{6AFF14BD-4C3B-4BA8-A5FC-9E0C82AAE468}" dt="2025-06-04T09:01:57.639" v="3050"/>
          <ac:spMkLst>
            <pc:docMk/>
            <pc:sldMk cId="4243038337" sldId="892"/>
            <ac:spMk id="111" creationId="{EC075B11-204F-2719-F8D0-BF0F37ADFB8F}"/>
          </ac:spMkLst>
        </pc:spChg>
        <pc:spChg chg="add mod">
          <ac:chgData name="#KWOK CHIN YUEN#" userId="f950141c-72dc-40af-bcc3-22354dadadd6" providerId="ADAL" clId="{6AFF14BD-4C3B-4BA8-A5FC-9E0C82AAE468}" dt="2025-06-04T09:01:57.639" v="3050"/>
          <ac:spMkLst>
            <pc:docMk/>
            <pc:sldMk cId="4243038337" sldId="892"/>
            <ac:spMk id="112" creationId="{B69535D9-0E07-EE95-CF79-DC6A73DA69BF}"/>
          </ac:spMkLst>
        </pc:spChg>
        <pc:spChg chg="add mod">
          <ac:chgData name="#KWOK CHIN YUEN#" userId="f950141c-72dc-40af-bcc3-22354dadadd6" providerId="ADAL" clId="{6AFF14BD-4C3B-4BA8-A5FC-9E0C82AAE468}" dt="2025-06-04T09:01:57.639" v="3050"/>
          <ac:spMkLst>
            <pc:docMk/>
            <pc:sldMk cId="4243038337" sldId="892"/>
            <ac:spMk id="113" creationId="{2BBC6494-88B5-ABDC-20F6-6511A02DAD67}"/>
          </ac:spMkLst>
        </pc:spChg>
        <pc:spChg chg="add mod">
          <ac:chgData name="#KWOK CHIN YUEN#" userId="f950141c-72dc-40af-bcc3-22354dadadd6" providerId="ADAL" clId="{6AFF14BD-4C3B-4BA8-A5FC-9E0C82AAE468}" dt="2025-06-04T09:04:49.898" v="3146"/>
          <ac:spMkLst>
            <pc:docMk/>
            <pc:sldMk cId="4243038337" sldId="892"/>
            <ac:spMk id="115" creationId="{17735D7D-595D-5282-CB74-533CD6A4BCAB}"/>
          </ac:spMkLst>
        </pc:spChg>
        <pc:spChg chg="mod">
          <ac:chgData name="#KWOK CHIN YUEN#" userId="f950141c-72dc-40af-bcc3-22354dadadd6" providerId="ADAL" clId="{6AFF14BD-4C3B-4BA8-A5FC-9E0C82AAE468}" dt="2025-06-04T08:49:40.322" v="2545" actId="1076"/>
          <ac:spMkLst>
            <pc:docMk/>
            <pc:sldMk cId="4243038337" sldId="892"/>
            <ac:spMk id="169" creationId="{42CEB9BD-5FCA-AE99-DD1A-BB2FE5A9B4AC}"/>
          </ac:spMkLst>
        </pc:spChg>
        <pc:cxnChg chg="mod">
          <ac:chgData name="#KWOK CHIN YUEN#" userId="f950141c-72dc-40af-bcc3-22354dadadd6" providerId="ADAL" clId="{6AFF14BD-4C3B-4BA8-A5FC-9E0C82AAE468}" dt="2025-06-04T08:50:28.692" v="2571" actId="1035"/>
          <ac:cxnSpMkLst>
            <pc:docMk/>
            <pc:sldMk cId="4243038337" sldId="892"/>
            <ac:cxnSpMk id="166" creationId="{AB465671-013D-9749-A54C-355CF66193E2}"/>
          </ac:cxnSpMkLst>
        </pc:cxnChg>
      </pc:sldChg>
      <pc:sldChg chg="addSp delSp modSp add mod delAnim modAnim">
        <pc:chgData name="#KWOK CHIN YUEN#" userId="f950141c-72dc-40af-bcc3-22354dadadd6" providerId="ADAL" clId="{6AFF14BD-4C3B-4BA8-A5FC-9E0C82AAE468}" dt="2025-06-04T09:11:28.223" v="3467"/>
        <pc:sldMkLst>
          <pc:docMk/>
          <pc:sldMk cId="827097832" sldId="893"/>
        </pc:sldMkLst>
        <pc:spChg chg="mod">
          <ac:chgData name="#KWOK CHIN YUEN#" userId="f950141c-72dc-40af-bcc3-22354dadadd6" providerId="ADAL" clId="{6AFF14BD-4C3B-4BA8-A5FC-9E0C82AAE468}" dt="2025-06-04T09:11:28.223" v="3467"/>
          <ac:spMkLst>
            <pc:docMk/>
            <pc:sldMk cId="827097832" sldId="893"/>
            <ac:spMk id="3" creationId="{5CD1022D-AEF6-2092-E0B4-8EF8EB5B37F8}"/>
          </ac:spMkLst>
        </pc:spChg>
        <pc:spChg chg="add mod">
          <ac:chgData name="#KWOK CHIN YUEN#" userId="f950141c-72dc-40af-bcc3-22354dadadd6" providerId="ADAL" clId="{6AFF14BD-4C3B-4BA8-A5FC-9E0C82AAE468}" dt="2025-06-04T09:02:18.691" v="3091"/>
          <ac:spMkLst>
            <pc:docMk/>
            <pc:sldMk cId="827097832" sldId="893"/>
            <ac:spMk id="10" creationId="{FB3FF367-EBAF-638C-8661-17BBA54D1331}"/>
          </ac:spMkLst>
        </pc:spChg>
        <pc:spChg chg="add mod">
          <ac:chgData name="#KWOK CHIN YUEN#" userId="f950141c-72dc-40af-bcc3-22354dadadd6" providerId="ADAL" clId="{6AFF14BD-4C3B-4BA8-A5FC-9E0C82AAE468}" dt="2025-06-04T09:02:18.691" v="3091"/>
          <ac:spMkLst>
            <pc:docMk/>
            <pc:sldMk cId="827097832" sldId="893"/>
            <ac:spMk id="12" creationId="{FFBE7C83-23B4-830E-94F0-272992B0D4E0}"/>
          </ac:spMkLst>
        </pc:spChg>
        <pc:spChg chg="add mod">
          <ac:chgData name="#KWOK CHIN YUEN#" userId="f950141c-72dc-40af-bcc3-22354dadadd6" providerId="ADAL" clId="{6AFF14BD-4C3B-4BA8-A5FC-9E0C82AAE468}" dt="2025-06-04T09:02:18.691" v="3091"/>
          <ac:spMkLst>
            <pc:docMk/>
            <pc:sldMk cId="827097832" sldId="893"/>
            <ac:spMk id="13" creationId="{CB97E7AA-9D96-1D07-EE46-21B25E162712}"/>
          </ac:spMkLst>
        </pc:spChg>
        <pc:spChg chg="add mod">
          <ac:chgData name="#KWOK CHIN YUEN#" userId="f950141c-72dc-40af-bcc3-22354dadadd6" providerId="ADAL" clId="{6AFF14BD-4C3B-4BA8-A5FC-9E0C82AAE468}" dt="2025-06-04T09:04:44.787" v="3144" actId="20577"/>
          <ac:spMkLst>
            <pc:docMk/>
            <pc:sldMk cId="827097832" sldId="893"/>
            <ac:spMk id="14" creationId="{2ED1F2A7-3240-80CC-5487-EA1E73DB1B95}"/>
          </ac:spMkLst>
        </pc:spChg>
        <pc:spChg chg="add mod">
          <ac:chgData name="#KWOK CHIN YUEN#" userId="f950141c-72dc-40af-bcc3-22354dadadd6" providerId="ADAL" clId="{6AFF14BD-4C3B-4BA8-A5FC-9E0C82AAE468}" dt="2025-06-04T09:09:08.989" v="3219"/>
          <ac:spMkLst>
            <pc:docMk/>
            <pc:sldMk cId="827097832" sldId="893"/>
            <ac:spMk id="15" creationId="{3388C1CB-20D8-B0D4-5200-4328C4B702F8}"/>
          </ac:spMkLst>
        </pc:spChg>
      </pc:sldChg>
      <pc:sldChg chg="addSp delSp modSp add mod">
        <pc:chgData name="#KWOK CHIN YUEN#" userId="f950141c-72dc-40af-bcc3-22354dadadd6" providerId="ADAL" clId="{6AFF14BD-4C3B-4BA8-A5FC-9E0C82AAE468}" dt="2025-06-04T09:13:35.319" v="3542" actId="20577"/>
        <pc:sldMkLst>
          <pc:docMk/>
          <pc:sldMk cId="3067232428" sldId="894"/>
        </pc:sldMkLst>
        <pc:spChg chg="mod">
          <ac:chgData name="#KWOK CHIN YUEN#" userId="f950141c-72dc-40af-bcc3-22354dadadd6" providerId="ADAL" clId="{6AFF14BD-4C3B-4BA8-A5FC-9E0C82AAE468}" dt="2025-06-04T09:11:06.761" v="3459" actId="20577"/>
          <ac:spMkLst>
            <pc:docMk/>
            <pc:sldMk cId="3067232428" sldId="894"/>
            <ac:spMk id="3" creationId="{4E7DB7A4-A02A-A5EA-1F9B-A009FCCDCA70}"/>
          </ac:spMkLst>
        </pc:spChg>
        <pc:spChg chg="add mod">
          <ac:chgData name="#KWOK CHIN YUEN#" userId="f950141c-72dc-40af-bcc3-22354dadadd6" providerId="ADAL" clId="{6AFF14BD-4C3B-4BA8-A5FC-9E0C82AAE468}" dt="2025-06-04T09:06:44.927" v="3169"/>
          <ac:spMkLst>
            <pc:docMk/>
            <pc:sldMk cId="3067232428" sldId="894"/>
            <ac:spMk id="8" creationId="{705208B4-59B1-4368-2598-63F6620CC17D}"/>
          </ac:spMkLst>
        </pc:spChg>
        <pc:spChg chg="add mod">
          <ac:chgData name="#KWOK CHIN YUEN#" userId="f950141c-72dc-40af-bcc3-22354dadadd6" providerId="ADAL" clId="{6AFF14BD-4C3B-4BA8-A5FC-9E0C82AAE468}" dt="2025-06-04T09:06:44.927" v="3169"/>
          <ac:spMkLst>
            <pc:docMk/>
            <pc:sldMk cId="3067232428" sldId="894"/>
            <ac:spMk id="9" creationId="{DB58759C-FD01-B28A-F9AC-B5C24431ED33}"/>
          </ac:spMkLst>
        </pc:spChg>
        <pc:spChg chg="add mod">
          <ac:chgData name="#KWOK CHIN YUEN#" userId="f950141c-72dc-40af-bcc3-22354dadadd6" providerId="ADAL" clId="{6AFF14BD-4C3B-4BA8-A5FC-9E0C82AAE468}" dt="2025-06-04T09:06:44.927" v="3169"/>
          <ac:spMkLst>
            <pc:docMk/>
            <pc:sldMk cId="3067232428" sldId="894"/>
            <ac:spMk id="10" creationId="{FB89DDED-C113-2B01-5BB0-F40FDF903D10}"/>
          </ac:spMkLst>
        </pc:spChg>
        <pc:spChg chg="add mod">
          <ac:chgData name="#KWOK CHIN YUEN#" userId="f950141c-72dc-40af-bcc3-22354dadadd6" providerId="ADAL" clId="{6AFF14BD-4C3B-4BA8-A5FC-9E0C82AAE468}" dt="2025-06-04T09:13:35.319" v="3542" actId="20577"/>
          <ac:spMkLst>
            <pc:docMk/>
            <pc:sldMk cId="3067232428" sldId="894"/>
            <ac:spMk id="12" creationId="{15422D8F-5899-1D3C-D374-31B93E780D9E}"/>
          </ac:spMkLst>
        </pc:spChg>
        <pc:spChg chg="add mod">
          <ac:chgData name="#KWOK CHIN YUEN#" userId="f950141c-72dc-40af-bcc3-22354dadadd6" providerId="ADAL" clId="{6AFF14BD-4C3B-4BA8-A5FC-9E0C82AAE468}" dt="2025-06-04T09:11:44.212" v="3468" actId="207"/>
          <ac:spMkLst>
            <pc:docMk/>
            <pc:sldMk cId="3067232428" sldId="894"/>
            <ac:spMk id="13" creationId="{0A635C88-6D71-0B62-4223-FA271FF656AE}"/>
          </ac:spMkLst>
        </pc:spChg>
        <pc:spChg chg="add mod">
          <ac:chgData name="#KWOK CHIN YUEN#" userId="f950141c-72dc-40af-bcc3-22354dadadd6" providerId="ADAL" clId="{6AFF14BD-4C3B-4BA8-A5FC-9E0C82AAE468}" dt="2025-06-04T09:12:21.308" v="3518" actId="404"/>
          <ac:spMkLst>
            <pc:docMk/>
            <pc:sldMk cId="3067232428" sldId="894"/>
            <ac:spMk id="15" creationId="{9BBBD2F9-E02B-0D0B-4E0E-8A868EF5F294}"/>
          </ac:spMkLst>
        </pc:spChg>
        <pc:spChg chg="mod">
          <ac:chgData name="#KWOK CHIN YUEN#" userId="f950141c-72dc-40af-bcc3-22354dadadd6" providerId="ADAL" clId="{6AFF14BD-4C3B-4BA8-A5FC-9E0C82AAE468}" dt="2025-06-04T09:05:39.962" v="3167" actId="1076"/>
          <ac:spMkLst>
            <pc:docMk/>
            <pc:sldMk cId="3067232428" sldId="894"/>
            <ac:spMk id="235" creationId="{BA615B42-5C3A-34E1-BF80-0DF6604E676A}"/>
          </ac:spMkLst>
        </pc:spChg>
        <pc:spChg chg="mod">
          <ac:chgData name="#KWOK CHIN YUEN#" userId="f950141c-72dc-40af-bcc3-22354dadadd6" providerId="ADAL" clId="{6AFF14BD-4C3B-4BA8-A5FC-9E0C82AAE468}" dt="2025-06-04T09:05:30.129" v="3162" actId="1076"/>
          <ac:spMkLst>
            <pc:docMk/>
            <pc:sldMk cId="3067232428" sldId="894"/>
            <ac:spMk id="239" creationId="{B06744FC-EE06-2B22-BB57-3746B3604301}"/>
          </ac:spMkLst>
        </pc:spChg>
        <pc:cxnChg chg="add mod">
          <ac:chgData name="#KWOK CHIN YUEN#" userId="f950141c-72dc-40af-bcc3-22354dadadd6" providerId="ADAL" clId="{6AFF14BD-4C3B-4BA8-A5FC-9E0C82AAE468}" dt="2025-06-04T09:12:16.814" v="3517" actId="208"/>
          <ac:cxnSpMkLst>
            <pc:docMk/>
            <pc:sldMk cId="3067232428" sldId="894"/>
            <ac:cxnSpMk id="14" creationId="{F96BE5D7-D355-064E-7652-0C9803EEE138}"/>
          </ac:cxnSpMkLst>
        </pc:cxnChg>
        <pc:cxnChg chg="mod">
          <ac:chgData name="#KWOK CHIN YUEN#" userId="f950141c-72dc-40af-bcc3-22354dadadd6" providerId="ADAL" clId="{6AFF14BD-4C3B-4BA8-A5FC-9E0C82AAE468}" dt="2025-06-04T09:05:33.819" v="3163" actId="14100"/>
          <ac:cxnSpMkLst>
            <pc:docMk/>
            <pc:sldMk cId="3067232428" sldId="894"/>
            <ac:cxnSpMk id="202" creationId="{E58B27F3-C18B-A50F-2BE1-C3BF9EA7B0FF}"/>
          </ac:cxnSpMkLst>
        </pc:cxnChg>
        <pc:cxnChg chg="mod">
          <ac:chgData name="#KWOK CHIN YUEN#" userId="f950141c-72dc-40af-bcc3-22354dadadd6" providerId="ADAL" clId="{6AFF14BD-4C3B-4BA8-A5FC-9E0C82AAE468}" dt="2025-06-04T09:05:27.895" v="3161" actId="14100"/>
          <ac:cxnSpMkLst>
            <pc:docMk/>
            <pc:sldMk cId="3067232428" sldId="894"/>
            <ac:cxnSpMk id="229" creationId="{973A5239-F874-CC39-19A8-BC1B0FD2AE79}"/>
          </ac:cxnSpMkLst>
        </pc:cxnChg>
        <pc:cxnChg chg="mod">
          <ac:chgData name="#KWOK CHIN YUEN#" userId="f950141c-72dc-40af-bcc3-22354dadadd6" providerId="ADAL" clId="{6AFF14BD-4C3B-4BA8-A5FC-9E0C82AAE468}" dt="2025-06-04T09:05:25.018" v="3160" actId="1076"/>
          <ac:cxnSpMkLst>
            <pc:docMk/>
            <pc:sldMk cId="3067232428" sldId="894"/>
            <ac:cxnSpMk id="231" creationId="{6732A976-C27D-8440-E8C6-5ED9B966011C}"/>
          </ac:cxnSpMkLst>
        </pc:cxnChg>
      </pc:sldChg>
      <pc:sldChg chg="add del">
        <pc:chgData name="#KWOK CHIN YUEN#" userId="f950141c-72dc-40af-bcc3-22354dadadd6" providerId="ADAL" clId="{6AFF14BD-4C3B-4BA8-A5FC-9E0C82AAE468}" dt="2025-06-04T08:53:03.811" v="2712"/>
        <pc:sldMkLst>
          <pc:docMk/>
          <pc:sldMk cId="768535595" sldId="895"/>
        </pc:sldMkLst>
      </pc:sldChg>
      <pc:sldChg chg="addSp delSp modSp add mod modAnim">
        <pc:chgData name="#KWOK CHIN YUEN#" userId="f950141c-72dc-40af-bcc3-22354dadadd6" providerId="ADAL" clId="{6AFF14BD-4C3B-4BA8-A5FC-9E0C82AAE468}" dt="2025-06-04T09:11:22.774" v="3461"/>
        <pc:sldMkLst>
          <pc:docMk/>
          <pc:sldMk cId="1162462951" sldId="895"/>
        </pc:sldMkLst>
        <pc:spChg chg="mod">
          <ac:chgData name="#KWOK CHIN YUEN#" userId="f950141c-72dc-40af-bcc3-22354dadadd6" providerId="ADAL" clId="{6AFF14BD-4C3B-4BA8-A5FC-9E0C82AAE468}" dt="2025-06-04T09:10:11.873" v="3348" actId="207"/>
          <ac:spMkLst>
            <pc:docMk/>
            <pc:sldMk cId="1162462951" sldId="895"/>
            <ac:spMk id="2" creationId="{34EBD4B3-33A5-11F4-8FDE-6B1396DF1A74}"/>
          </ac:spMkLst>
        </pc:spChg>
        <pc:spChg chg="mod">
          <ac:chgData name="#KWOK CHIN YUEN#" userId="f950141c-72dc-40af-bcc3-22354dadadd6" providerId="ADAL" clId="{6AFF14BD-4C3B-4BA8-A5FC-9E0C82AAE468}" dt="2025-06-04T09:11:22.774" v="3461"/>
          <ac:spMkLst>
            <pc:docMk/>
            <pc:sldMk cId="1162462951" sldId="895"/>
            <ac:spMk id="3" creationId="{E6ACE24C-C726-F125-0B0F-2F8DF6F9CA23}"/>
          </ac:spMkLst>
        </pc:spChg>
        <pc:spChg chg="add mod">
          <ac:chgData name="#KWOK CHIN YUEN#" userId="f950141c-72dc-40af-bcc3-22354dadadd6" providerId="ADAL" clId="{6AFF14BD-4C3B-4BA8-A5FC-9E0C82AAE468}" dt="2025-06-04T09:05:08.097" v="3159" actId="1076"/>
          <ac:spMkLst>
            <pc:docMk/>
            <pc:sldMk cId="1162462951" sldId="895"/>
            <ac:spMk id="8" creationId="{5AFC799E-3636-762C-44C2-CA4B477573CD}"/>
          </ac:spMkLst>
        </pc:spChg>
        <pc:spChg chg="add mod">
          <ac:chgData name="#KWOK CHIN YUEN#" userId="f950141c-72dc-40af-bcc3-22354dadadd6" providerId="ADAL" clId="{6AFF14BD-4C3B-4BA8-A5FC-9E0C82AAE468}" dt="2025-06-04T09:01:19.246" v="3030"/>
          <ac:spMkLst>
            <pc:docMk/>
            <pc:sldMk cId="1162462951" sldId="895"/>
            <ac:spMk id="9" creationId="{CDD551C2-548B-CD20-65D3-A5376B2DECC7}"/>
          </ac:spMkLst>
        </pc:spChg>
        <pc:spChg chg="add mod">
          <ac:chgData name="#KWOK CHIN YUEN#" userId="f950141c-72dc-40af-bcc3-22354dadadd6" providerId="ADAL" clId="{6AFF14BD-4C3B-4BA8-A5FC-9E0C82AAE468}" dt="2025-06-04T09:01:19.246" v="3030"/>
          <ac:spMkLst>
            <pc:docMk/>
            <pc:sldMk cId="1162462951" sldId="895"/>
            <ac:spMk id="10" creationId="{08810E51-4567-55F3-3961-A2C17140A845}"/>
          </ac:spMkLst>
        </pc:spChg>
        <pc:spChg chg="add mod">
          <ac:chgData name="#KWOK CHIN YUEN#" userId="f950141c-72dc-40af-bcc3-22354dadadd6" providerId="ADAL" clId="{6AFF14BD-4C3B-4BA8-A5FC-9E0C82AAE468}" dt="2025-06-04T09:01:19.246" v="3030"/>
          <ac:spMkLst>
            <pc:docMk/>
            <pc:sldMk cId="1162462951" sldId="895"/>
            <ac:spMk id="12" creationId="{99A50B44-8886-5B35-38A4-E6028B2DD885}"/>
          </ac:spMkLst>
        </pc:spChg>
        <pc:spChg chg="add mod">
          <ac:chgData name="#KWOK CHIN YUEN#" userId="f950141c-72dc-40af-bcc3-22354dadadd6" providerId="ADAL" clId="{6AFF14BD-4C3B-4BA8-A5FC-9E0C82AAE468}" dt="2025-06-04T09:04:28.285" v="3132" actId="207"/>
          <ac:spMkLst>
            <pc:docMk/>
            <pc:sldMk cId="1162462951" sldId="895"/>
            <ac:spMk id="13" creationId="{35A348AD-6630-925B-1AB9-E8E1BEEBAFCF}"/>
          </ac:spMkLst>
        </pc:spChg>
        <pc:cxnChg chg="add mod">
          <ac:chgData name="#KWOK CHIN YUEN#" userId="f950141c-72dc-40af-bcc3-22354dadadd6" providerId="ADAL" clId="{6AFF14BD-4C3B-4BA8-A5FC-9E0C82AAE468}" dt="2025-06-04T08:54:18.239" v="2719" actId="208"/>
          <ac:cxnSpMkLst>
            <pc:docMk/>
            <pc:sldMk cId="1162462951" sldId="895"/>
            <ac:cxnSpMk id="6" creationId="{C594DE5D-8BDD-4A6E-2083-5B6E44FB4AC2}"/>
          </ac:cxnSpMkLst>
        </pc:cxnChg>
        <pc:cxnChg chg="mod">
          <ac:chgData name="#KWOK CHIN YUEN#" userId="f950141c-72dc-40af-bcc3-22354dadadd6" providerId="ADAL" clId="{6AFF14BD-4C3B-4BA8-A5FC-9E0C82AAE468}" dt="2025-06-04T08:53:45.024" v="2716" actId="1076"/>
          <ac:cxnSpMkLst>
            <pc:docMk/>
            <pc:sldMk cId="1162462951" sldId="895"/>
            <ac:cxnSpMk id="109" creationId="{2AD2A1AE-5478-6526-2920-B042B84B11D3}"/>
          </ac:cxnSpMkLst>
        </pc:cxnChg>
      </pc:sldChg>
      <pc:sldChg chg="addSp delSp modSp add mod">
        <pc:chgData name="#KWOK CHIN YUEN#" userId="f950141c-72dc-40af-bcc3-22354dadadd6" providerId="ADAL" clId="{6AFF14BD-4C3B-4BA8-A5FC-9E0C82AAE468}" dt="2025-06-04T09:14:41.868" v="3612" actId="1076"/>
        <pc:sldMkLst>
          <pc:docMk/>
          <pc:sldMk cId="2663232754" sldId="896"/>
        </pc:sldMkLst>
        <pc:spChg chg="mod">
          <ac:chgData name="#KWOK CHIN YUEN#" userId="f950141c-72dc-40af-bcc3-22354dadadd6" providerId="ADAL" clId="{6AFF14BD-4C3B-4BA8-A5FC-9E0C82AAE468}" dt="2025-06-04T09:14:18.633" v="3607" actId="1076"/>
          <ac:spMkLst>
            <pc:docMk/>
            <pc:sldMk cId="2663232754" sldId="896"/>
            <ac:spMk id="3" creationId="{85B2F57C-9CD7-29FD-09CA-619E58B0EB01}"/>
          </ac:spMkLst>
        </pc:spChg>
        <pc:picChg chg="add mod">
          <ac:chgData name="#KWOK CHIN YUEN#" userId="f950141c-72dc-40af-bcc3-22354dadadd6" providerId="ADAL" clId="{6AFF14BD-4C3B-4BA8-A5FC-9E0C82AAE468}" dt="2025-06-04T09:14:41.868" v="3612" actId="1076"/>
          <ac:picMkLst>
            <pc:docMk/>
            <pc:sldMk cId="2663232754" sldId="896"/>
            <ac:picMk id="6" creationId="{663A4D50-9C2F-EB9B-05E1-02DFC1856807}"/>
          </ac:picMkLst>
        </pc:picChg>
      </pc:sldChg>
      <pc:sldChg chg="addSp delSp modSp add mod">
        <pc:chgData name="#KWOK CHIN YUEN#" userId="f950141c-72dc-40af-bcc3-22354dadadd6" providerId="ADAL" clId="{6AFF14BD-4C3B-4BA8-A5FC-9E0C82AAE468}" dt="2025-06-04T09:15:22.711" v="3621"/>
        <pc:sldMkLst>
          <pc:docMk/>
          <pc:sldMk cId="278366529" sldId="897"/>
        </pc:sldMkLst>
        <pc:spChg chg="add mod">
          <ac:chgData name="#KWOK CHIN YUEN#" userId="f950141c-72dc-40af-bcc3-22354dadadd6" providerId="ADAL" clId="{6AFF14BD-4C3B-4BA8-A5FC-9E0C82AAE468}" dt="2025-06-04T09:15:22.711" v="3621"/>
          <ac:spMkLst>
            <pc:docMk/>
            <pc:sldMk cId="278366529" sldId="897"/>
            <ac:spMk id="13" creationId="{EAC748B0-98A3-946C-4A24-2556EEA43B19}"/>
          </ac:spMkLst>
        </pc:spChg>
        <pc:picChg chg="add mod">
          <ac:chgData name="#KWOK CHIN YUEN#" userId="f950141c-72dc-40af-bcc3-22354dadadd6" providerId="ADAL" clId="{6AFF14BD-4C3B-4BA8-A5FC-9E0C82AAE468}" dt="2025-06-04T09:15:22.711" v="3621"/>
          <ac:picMkLst>
            <pc:docMk/>
            <pc:sldMk cId="278366529" sldId="897"/>
            <ac:picMk id="14" creationId="{D9610C2F-129E-615E-B792-0E287E53162B}"/>
          </ac:picMkLst>
        </pc:picChg>
      </pc:sldChg>
      <pc:sldChg chg="addSp delSp modSp add mod">
        <pc:chgData name="#KWOK CHIN YUEN#" userId="f950141c-72dc-40af-bcc3-22354dadadd6" providerId="ADAL" clId="{6AFF14BD-4C3B-4BA8-A5FC-9E0C82AAE468}" dt="2025-06-04T09:15:46.651" v="3635" actId="22"/>
        <pc:sldMkLst>
          <pc:docMk/>
          <pc:sldMk cId="1672988024" sldId="898"/>
        </pc:sldMkLst>
        <pc:spChg chg="mod">
          <ac:chgData name="#KWOK CHIN YUEN#" userId="f950141c-72dc-40af-bcc3-22354dadadd6" providerId="ADAL" clId="{6AFF14BD-4C3B-4BA8-A5FC-9E0C82AAE468}" dt="2025-06-04T09:15:33.022" v="3634" actId="20577"/>
          <ac:spMkLst>
            <pc:docMk/>
            <pc:sldMk cId="1672988024" sldId="898"/>
            <ac:spMk id="13" creationId="{46B0A5F1-E46E-7F38-C50A-E2A6824623B8}"/>
          </ac:spMkLst>
        </pc:spChg>
        <pc:picChg chg="add">
          <ac:chgData name="#KWOK CHIN YUEN#" userId="f950141c-72dc-40af-bcc3-22354dadadd6" providerId="ADAL" clId="{6AFF14BD-4C3B-4BA8-A5FC-9E0C82AAE468}" dt="2025-06-04T09:15:46.651" v="3635" actId="22"/>
          <ac:picMkLst>
            <pc:docMk/>
            <pc:sldMk cId="1672988024" sldId="898"/>
            <ac:picMk id="3" creationId="{AC838247-88FB-2E4F-3EE7-1699EBF8EAF4}"/>
          </ac:picMkLst>
        </pc:picChg>
      </pc:sldChg>
      <pc:sldChg chg="addSp delSp modSp add mod">
        <pc:chgData name="#KWOK CHIN YUEN#" userId="f950141c-72dc-40af-bcc3-22354dadadd6" providerId="ADAL" clId="{6AFF14BD-4C3B-4BA8-A5FC-9E0C82AAE468}" dt="2025-06-04T09:16:48.131" v="3677" actId="14100"/>
        <pc:sldMkLst>
          <pc:docMk/>
          <pc:sldMk cId="1446121612" sldId="899"/>
        </pc:sldMkLst>
        <pc:spChg chg="mod">
          <ac:chgData name="#KWOK CHIN YUEN#" userId="f950141c-72dc-40af-bcc3-22354dadadd6" providerId="ADAL" clId="{6AFF14BD-4C3B-4BA8-A5FC-9E0C82AAE468}" dt="2025-06-04T09:15:59.789" v="3663" actId="20577"/>
          <ac:spMkLst>
            <pc:docMk/>
            <pc:sldMk cId="1446121612" sldId="899"/>
            <ac:spMk id="13" creationId="{5A7E5631-ADC1-8250-FEB8-E984DC8ECB97}"/>
          </ac:spMkLst>
        </pc:spChg>
        <pc:picChg chg="add mod">
          <ac:chgData name="#KWOK CHIN YUEN#" userId="f950141c-72dc-40af-bcc3-22354dadadd6" providerId="ADAL" clId="{6AFF14BD-4C3B-4BA8-A5FC-9E0C82AAE468}" dt="2025-06-04T09:16:28.917" v="3672" actId="1076"/>
          <ac:picMkLst>
            <pc:docMk/>
            <pc:sldMk cId="1446121612" sldId="899"/>
            <ac:picMk id="5" creationId="{355B7292-1F07-F2AD-48E5-A232C25478E2}"/>
          </ac:picMkLst>
        </pc:picChg>
        <pc:picChg chg="add mod">
          <ac:chgData name="#KWOK CHIN YUEN#" userId="f950141c-72dc-40af-bcc3-22354dadadd6" providerId="ADAL" clId="{6AFF14BD-4C3B-4BA8-A5FC-9E0C82AAE468}" dt="2025-06-04T09:16:33.983" v="3674" actId="1076"/>
          <ac:picMkLst>
            <pc:docMk/>
            <pc:sldMk cId="1446121612" sldId="899"/>
            <ac:picMk id="8" creationId="{AF7CC136-3883-9287-3A68-4A2CFC4C98C6}"/>
          </ac:picMkLst>
        </pc:picChg>
        <pc:cxnChg chg="add mod">
          <ac:chgData name="#KWOK CHIN YUEN#" userId="f950141c-72dc-40af-bcc3-22354dadadd6" providerId="ADAL" clId="{6AFF14BD-4C3B-4BA8-A5FC-9E0C82AAE468}" dt="2025-06-04T09:16:48.131" v="3677" actId="14100"/>
          <ac:cxnSpMkLst>
            <pc:docMk/>
            <pc:sldMk cId="1446121612" sldId="899"/>
            <ac:cxnSpMk id="10" creationId="{16E14252-FE3D-6645-12BE-95BF33ED6B7D}"/>
          </ac:cxnSpMkLst>
        </pc:cxnChg>
      </pc:sldChg>
      <pc:sldChg chg="addSp delSp modSp new mod modShow">
        <pc:chgData name="#KWOK CHIN YUEN#" userId="f950141c-72dc-40af-bcc3-22354dadadd6" providerId="ADAL" clId="{6AFF14BD-4C3B-4BA8-A5FC-9E0C82AAE468}" dt="2025-07-01T06:34:01.313" v="5222" actId="729"/>
        <pc:sldMkLst>
          <pc:docMk/>
          <pc:sldMk cId="948792088" sldId="900"/>
        </pc:sldMkLst>
        <pc:spChg chg="add mod">
          <ac:chgData name="#KWOK CHIN YUEN#" userId="f950141c-72dc-40af-bcc3-22354dadadd6" providerId="ADAL" clId="{6AFF14BD-4C3B-4BA8-A5FC-9E0C82AAE468}" dt="2025-06-26T06:39:19.101" v="5067" actId="20577"/>
          <ac:spMkLst>
            <pc:docMk/>
            <pc:sldMk cId="948792088" sldId="900"/>
            <ac:spMk id="2" creationId="{744F52F4-C9B9-58C9-80BB-E3D455B729D9}"/>
          </ac:spMkLst>
        </pc:spChg>
        <pc:spChg chg="add mod">
          <ac:chgData name="#KWOK CHIN YUEN#" userId="f950141c-72dc-40af-bcc3-22354dadadd6" providerId="ADAL" clId="{6AFF14BD-4C3B-4BA8-A5FC-9E0C82AAE468}" dt="2025-06-26T06:30:23.145" v="4482" actId="1076"/>
          <ac:spMkLst>
            <pc:docMk/>
            <pc:sldMk cId="948792088" sldId="900"/>
            <ac:spMk id="3" creationId="{7DCD22E7-01A4-BE12-6DF8-1942BF995268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11" creationId="{0BEBFC2F-1628-E657-300A-DDF58BCF1B00}"/>
          </ac:spMkLst>
        </pc:spChg>
        <pc:spChg chg="add mod">
          <ac:chgData name="#KWOK CHIN YUEN#" userId="f950141c-72dc-40af-bcc3-22354dadadd6" providerId="ADAL" clId="{6AFF14BD-4C3B-4BA8-A5FC-9E0C82AAE468}" dt="2025-06-26T06:43:36.414" v="5096" actId="1076"/>
          <ac:spMkLst>
            <pc:docMk/>
            <pc:sldMk cId="948792088" sldId="900"/>
            <ac:spMk id="12" creationId="{535B5194-C1DC-8D0C-AB6A-2D8C90237722}"/>
          </ac:spMkLst>
        </pc:spChg>
        <pc:spChg chg="add mod">
          <ac:chgData name="#KWOK CHIN YUEN#" userId="f950141c-72dc-40af-bcc3-22354dadadd6" providerId="ADAL" clId="{6AFF14BD-4C3B-4BA8-A5FC-9E0C82AAE468}" dt="2025-06-26T06:43:41.406" v="5097" actId="1076"/>
          <ac:spMkLst>
            <pc:docMk/>
            <pc:sldMk cId="948792088" sldId="900"/>
            <ac:spMk id="13" creationId="{63009205-859C-5ADD-C9E7-94BB663C6C62}"/>
          </ac:spMkLst>
        </pc:spChg>
        <pc:spChg chg="add mod">
          <ac:chgData name="#KWOK CHIN YUEN#" userId="f950141c-72dc-40af-bcc3-22354dadadd6" providerId="ADAL" clId="{6AFF14BD-4C3B-4BA8-A5FC-9E0C82AAE468}" dt="2025-06-26T06:34:22.007" v="4664" actId="1076"/>
          <ac:spMkLst>
            <pc:docMk/>
            <pc:sldMk cId="948792088" sldId="900"/>
            <ac:spMk id="14" creationId="{ED63DD67-89EC-C560-7A70-75C4AC8FC737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15" creationId="{7238378E-0B62-2CFD-1AB1-E42F83AABCB8}"/>
          </ac:spMkLst>
        </pc:spChg>
        <pc:spChg chg="add mod">
          <ac:chgData name="#KWOK CHIN YUEN#" userId="f950141c-72dc-40af-bcc3-22354dadadd6" providerId="ADAL" clId="{6AFF14BD-4C3B-4BA8-A5FC-9E0C82AAE468}" dt="2025-06-26T06:32:21.159" v="4550" actId="20577"/>
          <ac:spMkLst>
            <pc:docMk/>
            <pc:sldMk cId="948792088" sldId="900"/>
            <ac:spMk id="17" creationId="{E285AC8F-2843-CF36-B570-F609BF12CB99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25" creationId="{DCCFB9EF-EA14-1470-4BA5-EB98E51E58C0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26" creationId="{BEE83F67-93C1-0BD2-EF86-1E55CA2E6A43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27" creationId="{A97C0EF0-9418-4C38-E735-C1EA3DAB099C}"/>
          </ac:spMkLst>
        </pc:spChg>
        <pc:spChg chg="add mod">
          <ac:chgData name="#KWOK CHIN YUEN#" userId="f950141c-72dc-40af-bcc3-22354dadadd6" providerId="ADAL" clId="{6AFF14BD-4C3B-4BA8-A5FC-9E0C82AAE468}" dt="2025-06-26T06:34:29.207" v="4671" actId="20577"/>
          <ac:spMkLst>
            <pc:docMk/>
            <pc:sldMk cId="948792088" sldId="900"/>
            <ac:spMk id="28" creationId="{E1E05B0D-BFC1-87DC-DE66-E6894CBFC3F8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29" creationId="{0CA9FDCD-EF00-FD8A-F12D-49610EE76633}"/>
          </ac:spMkLst>
        </pc:spChg>
        <pc:spChg chg="add mod">
          <ac:chgData name="#KWOK CHIN YUEN#" userId="f950141c-72dc-40af-bcc3-22354dadadd6" providerId="ADAL" clId="{6AFF14BD-4C3B-4BA8-A5FC-9E0C82AAE468}" dt="2025-06-26T06:33:35.009" v="4652" actId="1076"/>
          <ac:spMkLst>
            <pc:docMk/>
            <pc:sldMk cId="948792088" sldId="900"/>
            <ac:spMk id="30" creationId="{EFFCFF32-358E-A371-5A44-DA88FFEF4A45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31" creationId="{A80FEF9F-F435-BFDA-ABC1-74B98870F4DA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32" creationId="{7C9FD7D7-2AFB-2B4F-934D-0039DF0970EF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39" creationId="{44D6C930-DD34-5B5C-5B7C-E5A147BD5771}"/>
          </ac:spMkLst>
        </pc:spChg>
        <pc:spChg chg="add mod">
          <ac:chgData name="#KWOK CHIN YUEN#" userId="f950141c-72dc-40af-bcc3-22354dadadd6" providerId="ADAL" clId="{6AFF14BD-4C3B-4BA8-A5FC-9E0C82AAE468}" dt="2025-06-26T06:37:27.186" v="4912" actId="20577"/>
          <ac:spMkLst>
            <pc:docMk/>
            <pc:sldMk cId="948792088" sldId="900"/>
            <ac:spMk id="40" creationId="{EED7B412-5F0D-0F4E-7F70-D704DA263A8D}"/>
          </ac:spMkLst>
        </pc:spChg>
        <pc:spChg chg="add mod">
          <ac:chgData name="#KWOK CHIN YUEN#" userId="f950141c-72dc-40af-bcc3-22354dadadd6" providerId="ADAL" clId="{6AFF14BD-4C3B-4BA8-A5FC-9E0C82AAE468}" dt="2025-06-26T06:33:50.323" v="4657" actId="1076"/>
          <ac:spMkLst>
            <pc:docMk/>
            <pc:sldMk cId="948792088" sldId="900"/>
            <ac:spMk id="41" creationId="{E9527DAC-BBCB-1659-A155-E394FD73BF99}"/>
          </ac:spMkLst>
        </pc:spChg>
        <pc:spChg chg="add mod">
          <ac:chgData name="#KWOK CHIN YUEN#" userId="f950141c-72dc-40af-bcc3-22354dadadd6" providerId="ADAL" clId="{6AFF14BD-4C3B-4BA8-A5FC-9E0C82AAE468}" dt="2025-06-26T06:33:50.323" v="4657" actId="1076"/>
          <ac:spMkLst>
            <pc:docMk/>
            <pc:sldMk cId="948792088" sldId="900"/>
            <ac:spMk id="42" creationId="{198F87D8-5DFB-586B-CAB0-D8477C0902AD}"/>
          </ac:spMkLst>
        </pc:spChg>
        <pc:spChg chg="add mod">
          <ac:chgData name="#KWOK CHIN YUEN#" userId="f950141c-72dc-40af-bcc3-22354dadadd6" providerId="ADAL" clId="{6AFF14BD-4C3B-4BA8-A5FC-9E0C82AAE468}" dt="2025-06-26T06:40:44.400" v="5095" actId="1076"/>
          <ac:spMkLst>
            <pc:docMk/>
            <pc:sldMk cId="948792088" sldId="900"/>
            <ac:spMk id="44" creationId="{F41D40B9-55DE-482F-0A20-C8AAA3D8DE3E}"/>
          </ac:spMkLst>
        </pc:spChg>
        <pc:spChg chg="add mod">
          <ac:chgData name="#KWOK CHIN YUEN#" userId="f950141c-72dc-40af-bcc3-22354dadadd6" providerId="ADAL" clId="{6AFF14BD-4C3B-4BA8-A5FC-9E0C82AAE468}" dt="2025-06-26T06:39:19.717" v="5069" actId="20577"/>
          <ac:spMkLst>
            <pc:docMk/>
            <pc:sldMk cId="948792088" sldId="900"/>
            <ac:spMk id="45" creationId="{1082DFD4-F313-21B6-7EEF-7D18E3BE2F34}"/>
          </ac:spMkLst>
        </pc:spChg>
        <pc:spChg chg="add mod">
          <ac:chgData name="#KWOK CHIN YUEN#" userId="f950141c-72dc-40af-bcc3-22354dadadd6" providerId="ADAL" clId="{6AFF14BD-4C3B-4BA8-A5FC-9E0C82AAE468}" dt="2025-06-26T06:45:33.173" v="5107" actId="20577"/>
          <ac:spMkLst>
            <pc:docMk/>
            <pc:sldMk cId="948792088" sldId="900"/>
            <ac:spMk id="46" creationId="{3EC8279B-C94B-DDF1-C6B4-1FCD2D0BA6CF}"/>
          </ac:spMkLst>
        </pc:spChg>
        <pc:spChg chg="add mod">
          <ac:chgData name="#KWOK CHIN YUEN#" userId="f950141c-72dc-40af-bcc3-22354dadadd6" providerId="ADAL" clId="{6AFF14BD-4C3B-4BA8-A5FC-9E0C82AAE468}" dt="2025-06-26T06:39:41.985" v="5082" actId="207"/>
          <ac:spMkLst>
            <pc:docMk/>
            <pc:sldMk cId="948792088" sldId="900"/>
            <ac:spMk id="47" creationId="{80E0AFD6-0F48-5696-512E-5636B8C2748B}"/>
          </ac:spMkLst>
        </pc:spChg>
        <pc:spChg chg="add mod">
          <ac:chgData name="#KWOK CHIN YUEN#" userId="f950141c-72dc-40af-bcc3-22354dadadd6" providerId="ADAL" clId="{6AFF14BD-4C3B-4BA8-A5FC-9E0C82AAE468}" dt="2025-06-26T06:39:45.484" v="5084" actId="1076"/>
          <ac:spMkLst>
            <pc:docMk/>
            <pc:sldMk cId="948792088" sldId="900"/>
            <ac:spMk id="48" creationId="{5A40988B-5990-DA19-AD94-7F52565C1D42}"/>
          </ac:spMkLst>
        </pc:spChg>
        <pc:spChg chg="add mod">
          <ac:chgData name="#KWOK CHIN YUEN#" userId="f950141c-72dc-40af-bcc3-22354dadadd6" providerId="ADAL" clId="{6AFF14BD-4C3B-4BA8-A5FC-9E0C82AAE468}" dt="2025-06-26T06:39:48.567" v="5086" actId="1076"/>
          <ac:spMkLst>
            <pc:docMk/>
            <pc:sldMk cId="948792088" sldId="900"/>
            <ac:spMk id="49" creationId="{FD0EFF5C-5353-56CC-09BC-7B0CB5B9A939}"/>
          </ac:spMkLst>
        </pc:spChg>
        <pc:spChg chg="add mod">
          <ac:chgData name="#KWOK CHIN YUEN#" userId="f950141c-72dc-40af-bcc3-22354dadadd6" providerId="ADAL" clId="{6AFF14BD-4C3B-4BA8-A5FC-9E0C82AAE468}" dt="2025-06-26T06:39:53.183" v="5088" actId="1076"/>
          <ac:spMkLst>
            <pc:docMk/>
            <pc:sldMk cId="948792088" sldId="900"/>
            <ac:spMk id="50" creationId="{3DD18379-69FC-319B-6B35-E8CA31765ADA}"/>
          </ac:spMkLst>
        </pc:spChg>
        <pc:spChg chg="add mod">
          <ac:chgData name="#KWOK CHIN YUEN#" userId="f950141c-72dc-40af-bcc3-22354dadadd6" providerId="ADAL" clId="{6AFF14BD-4C3B-4BA8-A5FC-9E0C82AAE468}" dt="2025-06-26T06:39:58.334" v="5090" actId="1076"/>
          <ac:spMkLst>
            <pc:docMk/>
            <pc:sldMk cId="948792088" sldId="900"/>
            <ac:spMk id="51" creationId="{69250156-CC75-B236-FEF0-29A978BD7AF3}"/>
          </ac:spMkLst>
        </pc:spChg>
        <pc:cxnChg chg="add mod">
          <ac:chgData name="#KWOK CHIN YUEN#" userId="f950141c-72dc-40af-bcc3-22354dadadd6" providerId="ADAL" clId="{6AFF14BD-4C3B-4BA8-A5FC-9E0C82AAE468}" dt="2025-06-26T06:06:49.157" v="3963" actId="14100"/>
          <ac:cxnSpMkLst>
            <pc:docMk/>
            <pc:sldMk cId="948792088" sldId="900"/>
            <ac:cxnSpMk id="6" creationId="{D6EEFEAB-235A-370A-DBDC-90CFE11F485D}"/>
          </ac:cxnSpMkLst>
        </pc:cxnChg>
        <pc:cxnChg chg="add mod">
          <ac:chgData name="#KWOK CHIN YUEN#" userId="f950141c-72dc-40af-bcc3-22354dadadd6" providerId="ADAL" clId="{6AFF14BD-4C3B-4BA8-A5FC-9E0C82AAE468}" dt="2025-06-26T06:34:02.257" v="4659" actId="14100"/>
          <ac:cxnSpMkLst>
            <pc:docMk/>
            <pc:sldMk cId="948792088" sldId="900"/>
            <ac:cxnSpMk id="9" creationId="{E1EFA8F1-2C99-EFCE-0E29-5042145BCE92}"/>
          </ac:cxnSpMkLst>
        </pc:cxnChg>
      </pc:sldChg>
      <pc:sldChg chg="addSp delSp modSp new mod modShow">
        <pc:chgData name="#KWOK CHIN YUEN#" userId="f950141c-72dc-40af-bcc3-22354dadadd6" providerId="ADAL" clId="{6AFF14BD-4C3B-4BA8-A5FC-9E0C82AAE468}" dt="2025-07-01T07:19:56.614" v="5782" actId="478"/>
        <pc:sldMkLst>
          <pc:docMk/>
          <pc:sldMk cId="880947449" sldId="901"/>
        </pc:sldMkLst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6" creationId="{A4FE248C-63E4-F5A6-9755-C82D5A68671C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8" creationId="{FE414290-C017-8FE7-9DB3-AF4A2ADF0FBF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9" creationId="{8332CAD2-5917-516E-60EE-5BBD4D52A61D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10" creationId="{D63A2271-5517-52ED-1079-E63628930507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12" creationId="{EFA8362B-E25D-2AD6-CE30-6473C744E1C3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13" creationId="{304705EB-B707-768D-5279-98AF4DE322DD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16" creationId="{9210E636-D45F-54B2-6155-57A2E7DFF706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17" creationId="{F6F77BF2-EB65-ED9A-592E-A2CC91628F54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18" creationId="{D6D5DDA5-1A40-599C-04FF-1B3C64724C5A}"/>
          </ac:spMkLst>
        </pc:spChg>
        <pc:spChg chg="add mod">
          <ac:chgData name="#KWOK CHIN YUEN#" userId="f950141c-72dc-40af-bcc3-22354dadadd6" providerId="ADAL" clId="{6AFF14BD-4C3B-4BA8-A5FC-9E0C82AAE468}" dt="2025-07-01T06:39:25.931" v="5361" actId="1076"/>
          <ac:spMkLst>
            <pc:docMk/>
            <pc:sldMk cId="880947449" sldId="901"/>
            <ac:spMk id="21" creationId="{BAF0A7DE-0E09-F768-40DE-7CE62537A0BD}"/>
          </ac:spMkLst>
        </pc:spChg>
        <pc:spChg chg="add mod">
          <ac:chgData name="#KWOK CHIN YUEN#" userId="f950141c-72dc-40af-bcc3-22354dadadd6" providerId="ADAL" clId="{6AFF14BD-4C3B-4BA8-A5FC-9E0C82AAE468}" dt="2025-07-01T06:39:25.931" v="5361" actId="1076"/>
          <ac:spMkLst>
            <pc:docMk/>
            <pc:sldMk cId="880947449" sldId="901"/>
            <ac:spMk id="23" creationId="{3D5A8922-C1FE-81D1-A61E-4D776867C1A6}"/>
          </ac:spMkLst>
        </pc:spChg>
        <pc:spChg chg="add mod">
          <ac:chgData name="#KWOK CHIN YUEN#" userId="f950141c-72dc-40af-bcc3-22354dadadd6" providerId="ADAL" clId="{6AFF14BD-4C3B-4BA8-A5FC-9E0C82AAE468}" dt="2025-07-01T06:39:25.931" v="5361" actId="1076"/>
          <ac:spMkLst>
            <pc:docMk/>
            <pc:sldMk cId="880947449" sldId="901"/>
            <ac:spMk id="25" creationId="{D503B1FD-056B-5503-8DDF-9FEE3FE1F378}"/>
          </ac:spMkLst>
        </pc:spChg>
        <pc:spChg chg="add mod">
          <ac:chgData name="#KWOK CHIN YUEN#" userId="f950141c-72dc-40af-bcc3-22354dadadd6" providerId="ADAL" clId="{6AFF14BD-4C3B-4BA8-A5FC-9E0C82AAE468}" dt="2025-07-01T06:39:25.931" v="5361" actId="1076"/>
          <ac:spMkLst>
            <pc:docMk/>
            <pc:sldMk cId="880947449" sldId="901"/>
            <ac:spMk id="31" creationId="{9F65F47B-E3CD-55D6-09AC-7B9428C7F5BD}"/>
          </ac:spMkLst>
        </pc:spChg>
        <pc:spChg chg="add mod">
          <ac:chgData name="#KWOK CHIN YUEN#" userId="f950141c-72dc-40af-bcc3-22354dadadd6" providerId="ADAL" clId="{6AFF14BD-4C3B-4BA8-A5FC-9E0C82AAE468}" dt="2025-07-01T06:39:53.066" v="5370" actId="1076"/>
          <ac:spMkLst>
            <pc:docMk/>
            <pc:sldMk cId="880947449" sldId="901"/>
            <ac:spMk id="32" creationId="{C5190ED4-6377-B41B-0BC4-A165DD26A051}"/>
          </ac:spMkLst>
        </pc:spChg>
        <pc:spChg chg="add mod">
          <ac:chgData name="#KWOK CHIN YUEN#" userId="f950141c-72dc-40af-bcc3-22354dadadd6" providerId="ADAL" clId="{6AFF14BD-4C3B-4BA8-A5FC-9E0C82AAE468}" dt="2025-07-01T06:39:25.931" v="5361" actId="1076"/>
          <ac:spMkLst>
            <pc:docMk/>
            <pc:sldMk cId="880947449" sldId="901"/>
            <ac:spMk id="33" creationId="{3FAE65F1-D815-E63F-2749-527A156F0BDD}"/>
          </ac:spMkLst>
        </pc:spChg>
        <pc:spChg chg="add mod">
          <ac:chgData name="#KWOK CHIN YUEN#" userId="f950141c-72dc-40af-bcc3-22354dadadd6" providerId="ADAL" clId="{6AFF14BD-4C3B-4BA8-A5FC-9E0C82AAE468}" dt="2025-07-01T06:55:54.374" v="5634" actId="207"/>
          <ac:spMkLst>
            <pc:docMk/>
            <pc:sldMk cId="880947449" sldId="901"/>
            <ac:spMk id="37" creationId="{06D34855-78F1-91C2-8A2A-7475E9B2C439}"/>
          </ac:spMkLst>
        </pc:spChg>
        <pc:spChg chg="add mod">
          <ac:chgData name="#KWOK CHIN YUEN#" userId="f950141c-72dc-40af-bcc3-22354dadadd6" providerId="ADAL" clId="{6AFF14BD-4C3B-4BA8-A5FC-9E0C82AAE468}" dt="2025-07-01T06:55:54.374" v="5634" actId="207"/>
          <ac:spMkLst>
            <pc:docMk/>
            <pc:sldMk cId="880947449" sldId="901"/>
            <ac:spMk id="38" creationId="{80E44EAF-FFCC-DE7B-031D-69C1EB4ADBE9}"/>
          </ac:spMkLst>
        </pc:spChg>
        <pc:spChg chg="add mod">
          <ac:chgData name="#KWOK CHIN YUEN#" userId="f950141c-72dc-40af-bcc3-22354dadadd6" providerId="ADAL" clId="{6AFF14BD-4C3B-4BA8-A5FC-9E0C82AAE468}" dt="2025-07-01T06:55:54.374" v="5634" actId="207"/>
          <ac:spMkLst>
            <pc:docMk/>
            <pc:sldMk cId="880947449" sldId="901"/>
            <ac:spMk id="39" creationId="{8785AD6A-7EF4-B672-46EA-256BB65795F6}"/>
          </ac:spMkLst>
        </pc:spChg>
        <pc:spChg chg="add mod">
          <ac:chgData name="#KWOK CHIN YUEN#" userId="f950141c-72dc-40af-bcc3-22354dadadd6" providerId="ADAL" clId="{6AFF14BD-4C3B-4BA8-A5FC-9E0C82AAE468}" dt="2025-07-01T06:55:54.374" v="5634" actId="207"/>
          <ac:spMkLst>
            <pc:docMk/>
            <pc:sldMk cId="880947449" sldId="901"/>
            <ac:spMk id="40" creationId="{AAC23CA0-FFBE-B687-42D1-FCCD2830EADF}"/>
          </ac:spMkLst>
        </pc:spChg>
        <pc:spChg chg="add mod">
          <ac:chgData name="#KWOK CHIN YUEN#" userId="f950141c-72dc-40af-bcc3-22354dadadd6" providerId="ADAL" clId="{6AFF14BD-4C3B-4BA8-A5FC-9E0C82AAE468}" dt="2025-07-01T06:57:05.521" v="5641" actId="207"/>
          <ac:spMkLst>
            <pc:docMk/>
            <pc:sldMk cId="880947449" sldId="901"/>
            <ac:spMk id="41" creationId="{2E3E50BD-093A-2E83-6CC5-97ADE2CF542C}"/>
          </ac:spMkLst>
        </pc:spChg>
        <pc:spChg chg="add mod">
          <ac:chgData name="#KWOK CHIN YUEN#" userId="f950141c-72dc-40af-bcc3-22354dadadd6" providerId="ADAL" clId="{6AFF14BD-4C3B-4BA8-A5FC-9E0C82AAE468}" dt="2025-07-01T07:03:45.391" v="5730" actId="207"/>
          <ac:spMkLst>
            <pc:docMk/>
            <pc:sldMk cId="880947449" sldId="901"/>
            <ac:spMk id="42" creationId="{033B2F8F-85DB-9600-82D3-6340AE0ED95F}"/>
          </ac:spMkLst>
        </pc:spChg>
        <pc:spChg chg="add mod">
          <ac:chgData name="#KWOK CHIN YUEN#" userId="f950141c-72dc-40af-bcc3-22354dadadd6" providerId="ADAL" clId="{6AFF14BD-4C3B-4BA8-A5FC-9E0C82AAE468}" dt="2025-07-01T06:58:33.191" v="5679" actId="1037"/>
          <ac:spMkLst>
            <pc:docMk/>
            <pc:sldMk cId="880947449" sldId="901"/>
            <ac:spMk id="52" creationId="{824C28E4-B189-30E9-7169-2FDE48C6F252}"/>
          </ac:spMkLst>
        </pc:spChg>
        <pc:spChg chg="mod">
          <ac:chgData name="#KWOK CHIN YUEN#" userId="f950141c-72dc-40af-bcc3-22354dadadd6" providerId="ADAL" clId="{6AFF14BD-4C3B-4BA8-A5FC-9E0C82AAE468}" dt="2025-07-01T06:46:22.392" v="5481"/>
          <ac:spMkLst>
            <pc:docMk/>
            <pc:sldMk cId="880947449" sldId="901"/>
            <ac:spMk id="65" creationId="{541A313B-F8D4-8B4B-F046-481D947FA77A}"/>
          </ac:spMkLst>
        </pc:spChg>
        <pc:spChg chg="mod">
          <ac:chgData name="#KWOK CHIN YUEN#" userId="f950141c-72dc-40af-bcc3-22354dadadd6" providerId="ADAL" clId="{6AFF14BD-4C3B-4BA8-A5FC-9E0C82AAE468}" dt="2025-07-01T06:46:22.392" v="5481"/>
          <ac:spMkLst>
            <pc:docMk/>
            <pc:sldMk cId="880947449" sldId="901"/>
            <ac:spMk id="70" creationId="{5DAEC907-E025-6EEC-F08A-AF6A6B50709F}"/>
          </ac:spMkLst>
        </pc:spChg>
        <pc:spChg chg="mod">
          <ac:chgData name="#KWOK CHIN YUEN#" userId="f950141c-72dc-40af-bcc3-22354dadadd6" providerId="ADAL" clId="{6AFF14BD-4C3B-4BA8-A5FC-9E0C82AAE468}" dt="2025-07-01T06:46:23.366" v="5482"/>
          <ac:spMkLst>
            <pc:docMk/>
            <pc:sldMk cId="880947449" sldId="901"/>
            <ac:spMk id="73" creationId="{B44AA786-C0F2-97A0-B460-FE897295DDA9}"/>
          </ac:spMkLst>
        </pc:spChg>
        <pc:spChg chg="mod">
          <ac:chgData name="#KWOK CHIN YUEN#" userId="f950141c-72dc-40af-bcc3-22354dadadd6" providerId="ADAL" clId="{6AFF14BD-4C3B-4BA8-A5FC-9E0C82AAE468}" dt="2025-07-01T06:46:23.366" v="5482"/>
          <ac:spMkLst>
            <pc:docMk/>
            <pc:sldMk cId="880947449" sldId="901"/>
            <ac:spMk id="78" creationId="{E3D50B17-DF53-8268-E551-9A272310F4B1}"/>
          </ac:spMkLst>
        </pc:spChg>
        <pc:spChg chg="add mod">
          <ac:chgData name="#KWOK CHIN YUEN#" userId="f950141c-72dc-40af-bcc3-22354dadadd6" providerId="ADAL" clId="{6AFF14BD-4C3B-4BA8-A5FC-9E0C82AAE468}" dt="2025-07-01T06:48:34.106" v="5492" actId="1076"/>
          <ac:spMkLst>
            <pc:docMk/>
            <pc:sldMk cId="880947449" sldId="901"/>
            <ac:spMk id="81" creationId="{ACE4E57D-D500-FA38-825A-34C6ACEB71CB}"/>
          </ac:spMkLst>
        </pc:spChg>
        <pc:spChg chg="mod">
          <ac:chgData name="#KWOK CHIN YUEN#" userId="f950141c-72dc-40af-bcc3-22354dadadd6" providerId="ADAL" clId="{6AFF14BD-4C3B-4BA8-A5FC-9E0C82AAE468}" dt="2025-07-01T06:58:25.869" v="5667" actId="1038"/>
          <ac:spMkLst>
            <pc:docMk/>
            <pc:sldMk cId="880947449" sldId="901"/>
            <ac:spMk id="83" creationId="{8AC01489-7B89-F6F5-DF1D-15E0C5371A52}"/>
          </ac:spMkLst>
        </pc:spChg>
        <pc:spChg chg="add mod">
          <ac:chgData name="#KWOK CHIN YUEN#" userId="f950141c-72dc-40af-bcc3-22354dadadd6" providerId="ADAL" clId="{6AFF14BD-4C3B-4BA8-A5FC-9E0C82AAE468}" dt="2025-07-01T06:48:34.106" v="5492" actId="1076"/>
          <ac:spMkLst>
            <pc:docMk/>
            <pc:sldMk cId="880947449" sldId="901"/>
            <ac:spMk id="84" creationId="{E2BD9533-EBD5-5324-9085-615D7179FCF7}"/>
          </ac:spMkLst>
        </pc:spChg>
        <pc:spChg chg="add mod">
          <ac:chgData name="#KWOK CHIN YUEN#" userId="f950141c-72dc-40af-bcc3-22354dadadd6" providerId="ADAL" clId="{6AFF14BD-4C3B-4BA8-A5FC-9E0C82AAE468}" dt="2025-07-01T06:48:34.106" v="5492" actId="1076"/>
          <ac:spMkLst>
            <pc:docMk/>
            <pc:sldMk cId="880947449" sldId="901"/>
            <ac:spMk id="86" creationId="{F8821206-55DA-9C07-8EEE-C93BD2C43111}"/>
          </ac:spMkLst>
        </pc:spChg>
        <pc:spChg chg="add mod">
          <ac:chgData name="#KWOK CHIN YUEN#" userId="f950141c-72dc-40af-bcc3-22354dadadd6" providerId="ADAL" clId="{6AFF14BD-4C3B-4BA8-A5FC-9E0C82AAE468}" dt="2025-07-01T06:58:25.869" v="5667" actId="1038"/>
          <ac:spMkLst>
            <pc:docMk/>
            <pc:sldMk cId="880947449" sldId="901"/>
            <ac:spMk id="87" creationId="{7887F145-8B06-2BCA-C40F-4BE07C7E184A}"/>
          </ac:spMkLst>
        </pc:spChg>
        <pc:spChg chg="add mod">
          <ac:chgData name="#KWOK CHIN YUEN#" userId="f950141c-72dc-40af-bcc3-22354dadadd6" providerId="ADAL" clId="{6AFF14BD-4C3B-4BA8-A5FC-9E0C82AAE468}" dt="2025-07-01T06:48:34.106" v="5492" actId="1076"/>
          <ac:spMkLst>
            <pc:docMk/>
            <pc:sldMk cId="880947449" sldId="901"/>
            <ac:spMk id="88" creationId="{C720306D-7794-EB33-E5BD-E21FB6564072}"/>
          </ac:spMkLst>
        </pc:spChg>
        <pc:spChg chg="add del mod">
          <ac:chgData name="#KWOK CHIN YUEN#" userId="f950141c-72dc-40af-bcc3-22354dadadd6" providerId="ADAL" clId="{6AFF14BD-4C3B-4BA8-A5FC-9E0C82AAE468}" dt="2025-07-01T07:03:25.112" v="5728" actId="207"/>
          <ac:spMkLst>
            <pc:docMk/>
            <pc:sldMk cId="880947449" sldId="901"/>
            <ac:spMk id="91" creationId="{31B47816-3AC5-336B-5714-644C1875924F}"/>
          </ac:spMkLst>
        </pc:spChg>
        <pc:spChg chg="add del mod">
          <ac:chgData name="#KWOK CHIN YUEN#" userId="f950141c-72dc-40af-bcc3-22354dadadd6" providerId="ADAL" clId="{6AFF14BD-4C3B-4BA8-A5FC-9E0C82AAE468}" dt="2025-07-01T07:03:25.112" v="5728" actId="207"/>
          <ac:spMkLst>
            <pc:docMk/>
            <pc:sldMk cId="880947449" sldId="901"/>
            <ac:spMk id="92" creationId="{4AB956AE-3797-B975-4B2C-B2F37C2E0513}"/>
          </ac:spMkLst>
        </pc:spChg>
        <pc:spChg chg="add del mod">
          <ac:chgData name="#KWOK CHIN YUEN#" userId="f950141c-72dc-40af-bcc3-22354dadadd6" providerId="ADAL" clId="{6AFF14BD-4C3B-4BA8-A5FC-9E0C82AAE468}" dt="2025-07-01T07:03:25.112" v="5728" actId="207"/>
          <ac:spMkLst>
            <pc:docMk/>
            <pc:sldMk cId="880947449" sldId="901"/>
            <ac:spMk id="93" creationId="{6B232DBB-66BE-D567-5701-EFECF44231AA}"/>
          </ac:spMkLst>
        </pc:spChg>
        <pc:spChg chg="add del mod">
          <ac:chgData name="#KWOK CHIN YUEN#" userId="f950141c-72dc-40af-bcc3-22354dadadd6" providerId="ADAL" clId="{6AFF14BD-4C3B-4BA8-A5FC-9E0C82AAE468}" dt="2025-07-01T07:03:25.112" v="5728" actId="207"/>
          <ac:spMkLst>
            <pc:docMk/>
            <pc:sldMk cId="880947449" sldId="901"/>
            <ac:spMk id="94" creationId="{21A88E5A-3360-27E6-4937-2E139ED2F427}"/>
          </ac:spMkLst>
        </pc:spChg>
        <pc:spChg chg="add mod">
          <ac:chgData name="#KWOK CHIN YUEN#" userId="f950141c-72dc-40af-bcc3-22354dadadd6" providerId="ADAL" clId="{6AFF14BD-4C3B-4BA8-A5FC-9E0C82AAE468}" dt="2025-07-01T06:58:25.869" v="5667" actId="1038"/>
          <ac:spMkLst>
            <pc:docMk/>
            <pc:sldMk cId="880947449" sldId="901"/>
            <ac:spMk id="95" creationId="{61FC384D-48A0-D324-0075-BD098BAD6FEB}"/>
          </ac:spMkLst>
        </pc:spChg>
        <pc:spChg chg="mod">
          <ac:chgData name="#KWOK CHIN YUEN#" userId="f950141c-72dc-40af-bcc3-22354dadadd6" providerId="ADAL" clId="{6AFF14BD-4C3B-4BA8-A5FC-9E0C82AAE468}" dt="2025-07-01T06:48:30.556" v="5491"/>
          <ac:spMkLst>
            <pc:docMk/>
            <pc:sldMk cId="880947449" sldId="901"/>
            <ac:spMk id="97" creationId="{E438D177-241E-26B9-A5A1-2A438F3F6A2F}"/>
          </ac:spMkLst>
        </pc:spChg>
        <pc:spChg chg="mod">
          <ac:chgData name="#KWOK CHIN YUEN#" userId="f950141c-72dc-40af-bcc3-22354dadadd6" providerId="ADAL" clId="{6AFF14BD-4C3B-4BA8-A5FC-9E0C82AAE468}" dt="2025-07-01T06:48:30.556" v="5491"/>
          <ac:spMkLst>
            <pc:docMk/>
            <pc:sldMk cId="880947449" sldId="901"/>
            <ac:spMk id="102" creationId="{D83765A7-339D-29F3-1DDE-2D59F7530E99}"/>
          </ac:spMkLst>
        </pc:spChg>
        <pc:spChg chg="add mod">
          <ac:chgData name="#KWOK CHIN YUEN#" userId="f950141c-72dc-40af-bcc3-22354dadadd6" providerId="ADAL" clId="{6AFF14BD-4C3B-4BA8-A5FC-9E0C82AAE468}" dt="2025-07-01T07:03:32.469" v="5729" actId="1076"/>
          <ac:spMkLst>
            <pc:docMk/>
            <pc:sldMk cId="880947449" sldId="901"/>
            <ac:spMk id="104" creationId="{7B4DD90E-FD95-833B-4517-4520DDC344D6}"/>
          </ac:spMkLst>
        </pc:spChg>
        <pc:spChg chg="add mod">
          <ac:chgData name="#KWOK CHIN YUEN#" userId="f950141c-72dc-40af-bcc3-22354dadadd6" providerId="ADAL" clId="{6AFF14BD-4C3B-4BA8-A5FC-9E0C82AAE468}" dt="2025-07-01T07:03:32.469" v="5729" actId="1076"/>
          <ac:spMkLst>
            <pc:docMk/>
            <pc:sldMk cId="880947449" sldId="901"/>
            <ac:spMk id="105" creationId="{2632293D-F3E7-A8DB-64B9-7B660C4E4EE0}"/>
          </ac:spMkLst>
        </pc:spChg>
        <pc:spChg chg="add mod">
          <ac:chgData name="#KWOK CHIN YUEN#" userId="f950141c-72dc-40af-bcc3-22354dadadd6" providerId="ADAL" clId="{6AFF14BD-4C3B-4BA8-A5FC-9E0C82AAE468}" dt="2025-07-01T07:03:32.469" v="5729" actId="1076"/>
          <ac:spMkLst>
            <pc:docMk/>
            <pc:sldMk cId="880947449" sldId="901"/>
            <ac:spMk id="106" creationId="{B645ACF6-AC3F-086F-B6B6-E0CFC4E451B4}"/>
          </ac:spMkLst>
        </pc:spChg>
        <pc:spChg chg="add mod">
          <ac:chgData name="#KWOK CHIN YUEN#" userId="f950141c-72dc-40af-bcc3-22354dadadd6" providerId="ADAL" clId="{6AFF14BD-4C3B-4BA8-A5FC-9E0C82AAE468}" dt="2025-07-01T07:03:32.469" v="5729" actId="1076"/>
          <ac:spMkLst>
            <pc:docMk/>
            <pc:sldMk cId="880947449" sldId="901"/>
            <ac:spMk id="107" creationId="{92865E06-CA5E-2B71-1B37-59F5B0A17F25}"/>
          </ac:spMkLst>
        </pc:spChg>
        <pc:spChg chg="add mod">
          <ac:chgData name="#KWOK CHIN YUEN#" userId="f950141c-72dc-40af-bcc3-22354dadadd6" providerId="ADAL" clId="{6AFF14BD-4C3B-4BA8-A5FC-9E0C82AAE468}" dt="2025-07-01T06:58:25.869" v="5667" actId="1038"/>
          <ac:spMkLst>
            <pc:docMk/>
            <pc:sldMk cId="880947449" sldId="901"/>
            <ac:spMk id="108" creationId="{E735A979-A78E-697B-85F1-AC65532FEB55}"/>
          </ac:spMkLst>
        </pc:spChg>
        <pc:spChg chg="add mod">
          <ac:chgData name="#KWOK CHIN YUEN#" userId="f950141c-72dc-40af-bcc3-22354dadadd6" providerId="ADAL" clId="{6AFF14BD-4C3B-4BA8-A5FC-9E0C82AAE468}" dt="2025-07-01T06:56:07.710" v="5637" actId="1076"/>
          <ac:spMkLst>
            <pc:docMk/>
            <pc:sldMk cId="880947449" sldId="901"/>
            <ac:spMk id="109" creationId="{630B35E2-D578-2E7D-628F-C536E7844821}"/>
          </ac:spMkLst>
        </pc:spChg>
        <pc:spChg chg="add mod ord">
          <ac:chgData name="#KWOK CHIN YUEN#" userId="f950141c-72dc-40af-bcc3-22354dadadd6" providerId="ADAL" clId="{6AFF14BD-4C3B-4BA8-A5FC-9E0C82AAE468}" dt="2025-07-01T07:05:11.996" v="5738" actId="207"/>
          <ac:spMkLst>
            <pc:docMk/>
            <pc:sldMk cId="880947449" sldId="901"/>
            <ac:spMk id="111" creationId="{FA6EAB94-C17A-04B8-C4B6-87D8D47BC857}"/>
          </ac:spMkLst>
        </pc:spChg>
        <pc:spChg chg="add del mod">
          <ac:chgData name="#KWOK CHIN YUEN#" userId="f950141c-72dc-40af-bcc3-22354dadadd6" providerId="ADAL" clId="{6AFF14BD-4C3B-4BA8-A5FC-9E0C82AAE468}" dt="2025-07-01T07:04:21.769" v="5735" actId="207"/>
          <ac:spMkLst>
            <pc:docMk/>
            <pc:sldMk cId="880947449" sldId="901"/>
            <ac:spMk id="112" creationId="{65CCE914-F2BF-C846-8A6B-14166E9EABDD}"/>
          </ac:spMkLst>
        </pc:spChg>
        <pc:spChg chg="add mod ord">
          <ac:chgData name="#KWOK CHIN YUEN#" userId="f950141c-72dc-40af-bcc3-22354dadadd6" providerId="ADAL" clId="{6AFF14BD-4C3B-4BA8-A5FC-9E0C82AAE468}" dt="2025-07-01T07:04:18.287" v="5734" actId="207"/>
          <ac:spMkLst>
            <pc:docMk/>
            <pc:sldMk cId="880947449" sldId="901"/>
            <ac:spMk id="113" creationId="{E0C564E0-CB82-11E5-4F59-20611ED29054}"/>
          </ac:spMkLst>
        </pc:spChg>
        <pc:spChg chg="add mod">
          <ac:chgData name="#KWOK CHIN YUEN#" userId="f950141c-72dc-40af-bcc3-22354dadadd6" providerId="ADAL" clId="{6AFF14BD-4C3B-4BA8-A5FC-9E0C82AAE468}" dt="2025-07-01T06:59:41.711" v="5692" actId="1076"/>
          <ac:spMkLst>
            <pc:docMk/>
            <pc:sldMk cId="880947449" sldId="901"/>
            <ac:spMk id="116" creationId="{2BF4FB06-C4B3-786A-71EA-02657BEE2BB8}"/>
          </ac:spMkLst>
        </pc:spChg>
        <pc:spChg chg="add mod">
          <ac:chgData name="#KWOK CHIN YUEN#" userId="f950141c-72dc-40af-bcc3-22354dadadd6" providerId="ADAL" clId="{6AFF14BD-4C3B-4BA8-A5FC-9E0C82AAE468}" dt="2025-07-01T06:59:53.894" v="5698" actId="1076"/>
          <ac:spMkLst>
            <pc:docMk/>
            <pc:sldMk cId="880947449" sldId="901"/>
            <ac:spMk id="117" creationId="{E52A4249-5511-2CDF-F14A-BFCD143BC9C9}"/>
          </ac:spMkLst>
        </pc:spChg>
        <pc:spChg chg="add mod">
          <ac:chgData name="#KWOK CHIN YUEN#" userId="f950141c-72dc-40af-bcc3-22354dadadd6" providerId="ADAL" clId="{6AFF14BD-4C3B-4BA8-A5FC-9E0C82AAE468}" dt="2025-07-01T07:05:47.405" v="5758" actId="1076"/>
          <ac:spMkLst>
            <pc:docMk/>
            <pc:sldMk cId="880947449" sldId="901"/>
            <ac:spMk id="124" creationId="{91C87DA0-FC56-714C-07EB-D0266CDD53F8}"/>
          </ac:spMkLst>
        </pc:spChg>
        <pc:spChg chg="add mod">
          <ac:chgData name="#KWOK CHIN YUEN#" userId="f950141c-72dc-40af-bcc3-22354dadadd6" providerId="ADAL" clId="{6AFF14BD-4C3B-4BA8-A5FC-9E0C82AAE468}" dt="2025-07-01T07:05:47.405" v="5758" actId="1076"/>
          <ac:spMkLst>
            <pc:docMk/>
            <pc:sldMk cId="880947449" sldId="901"/>
            <ac:spMk id="125" creationId="{C8FE9A90-F333-4B47-B80F-A04636E43E9D}"/>
          </ac:spMkLst>
        </pc:spChg>
        <pc:spChg chg="add mod">
          <ac:chgData name="#KWOK CHIN YUEN#" userId="f950141c-72dc-40af-bcc3-22354dadadd6" providerId="ADAL" clId="{6AFF14BD-4C3B-4BA8-A5FC-9E0C82AAE468}" dt="2025-07-01T07:06:10.004" v="5779" actId="1076"/>
          <ac:spMkLst>
            <pc:docMk/>
            <pc:sldMk cId="880947449" sldId="901"/>
            <ac:spMk id="126" creationId="{9BC0D309-82ED-5D44-B7A6-7E212AFBE8BC}"/>
          </ac:spMkLst>
        </pc:spChg>
        <pc:spChg chg="add mod">
          <ac:chgData name="#KWOK CHIN YUEN#" userId="f950141c-72dc-40af-bcc3-22354dadadd6" providerId="ADAL" clId="{6AFF14BD-4C3B-4BA8-A5FC-9E0C82AAE468}" dt="2025-07-01T07:06:10.004" v="5779" actId="1076"/>
          <ac:spMkLst>
            <pc:docMk/>
            <pc:sldMk cId="880947449" sldId="901"/>
            <ac:spMk id="127" creationId="{BB296A1A-8120-D2C0-396C-6BDA6A3653F3}"/>
          </ac:spMkLst>
        </pc:spChg>
        <pc:grpChg chg="add mod">
          <ac:chgData name="#KWOK CHIN YUEN#" userId="f950141c-72dc-40af-bcc3-22354dadadd6" providerId="ADAL" clId="{6AFF14BD-4C3B-4BA8-A5FC-9E0C82AAE468}" dt="2025-07-01T06:48:25.938" v="5490" actId="1076"/>
          <ac:grpSpMkLst>
            <pc:docMk/>
            <pc:sldMk cId="880947449" sldId="901"/>
            <ac:grpSpMk id="64" creationId="{D2EF93E3-1AB4-378A-A97E-358097E9ADB3}"/>
          </ac:grpSpMkLst>
        </pc:grpChg>
        <pc:grpChg chg="add mod">
          <ac:chgData name="#KWOK CHIN YUEN#" userId="f950141c-72dc-40af-bcc3-22354dadadd6" providerId="ADAL" clId="{6AFF14BD-4C3B-4BA8-A5FC-9E0C82AAE468}" dt="2025-07-01T06:46:25.410" v="5483" actId="1076"/>
          <ac:grpSpMkLst>
            <pc:docMk/>
            <pc:sldMk cId="880947449" sldId="901"/>
            <ac:grpSpMk id="72" creationId="{D4426B64-F899-31AE-1DD2-5C05A89B6A8E}"/>
          </ac:grpSpMkLst>
        </pc:grpChg>
        <pc:picChg chg="add mod">
          <ac:chgData name="#KWOK CHIN YUEN#" userId="f950141c-72dc-40af-bcc3-22354dadadd6" providerId="ADAL" clId="{6AFF14BD-4C3B-4BA8-A5FC-9E0C82AAE468}" dt="2025-07-01T06:38:42.643" v="5359" actId="1076"/>
          <ac:picMkLst>
            <pc:docMk/>
            <pc:sldMk cId="880947449" sldId="901"/>
            <ac:picMk id="7" creationId="{2CAC3D9F-9D35-0D28-B458-12A750095CD4}"/>
          </ac:picMkLst>
        </pc:picChg>
        <pc:picChg chg="add mod">
          <ac:chgData name="#KWOK CHIN YUEN#" userId="f950141c-72dc-40af-bcc3-22354dadadd6" providerId="ADAL" clId="{6AFF14BD-4C3B-4BA8-A5FC-9E0C82AAE468}" dt="2025-07-01T06:39:25.931" v="5361" actId="1076"/>
          <ac:picMkLst>
            <pc:docMk/>
            <pc:sldMk cId="880947449" sldId="901"/>
            <ac:picMk id="22" creationId="{4E6EFA95-FFA3-065D-630A-75A5922188AD}"/>
          </ac:picMkLst>
        </pc:picChg>
        <pc:cxnChg chg="add mod">
          <ac:chgData name="#KWOK CHIN YUEN#" userId="f950141c-72dc-40af-bcc3-22354dadadd6" providerId="ADAL" clId="{6AFF14BD-4C3B-4BA8-A5FC-9E0C82AAE468}" dt="2025-07-01T06:36:51.475" v="5305" actId="1076"/>
          <ac:cxnSpMkLst>
            <pc:docMk/>
            <pc:sldMk cId="880947449" sldId="901"/>
            <ac:cxnSpMk id="5" creationId="{4805F747-F8D1-C8C0-F0F0-196DE5751B68}"/>
          </ac:cxnSpMkLst>
        </pc:cxnChg>
        <pc:cxnChg chg="add mod">
          <ac:chgData name="#KWOK CHIN YUEN#" userId="f950141c-72dc-40af-bcc3-22354dadadd6" providerId="ADAL" clId="{6AFF14BD-4C3B-4BA8-A5FC-9E0C82AAE468}" dt="2025-07-01T06:36:46.906" v="5302" actId="1076"/>
          <ac:cxnSpMkLst>
            <pc:docMk/>
            <pc:sldMk cId="880947449" sldId="901"/>
            <ac:cxnSpMk id="11" creationId="{217768A3-AD93-691A-6346-5887171AAFB0}"/>
          </ac:cxnSpMkLst>
        </pc:cxnChg>
        <pc:cxnChg chg="add mod">
          <ac:chgData name="#KWOK CHIN YUEN#" userId="f950141c-72dc-40af-bcc3-22354dadadd6" providerId="ADAL" clId="{6AFF14BD-4C3B-4BA8-A5FC-9E0C82AAE468}" dt="2025-07-01T06:37:14.987" v="5317" actId="1076"/>
          <ac:cxnSpMkLst>
            <pc:docMk/>
            <pc:sldMk cId="880947449" sldId="901"/>
            <ac:cxnSpMk id="14" creationId="{29B56975-50A5-27B6-54D6-A1F2BB2DBE5F}"/>
          </ac:cxnSpMkLst>
        </pc:cxnChg>
        <pc:cxnChg chg="add mod">
          <ac:chgData name="#KWOK CHIN YUEN#" userId="f950141c-72dc-40af-bcc3-22354dadadd6" providerId="ADAL" clId="{6AFF14BD-4C3B-4BA8-A5FC-9E0C82AAE468}" dt="2025-07-01T06:37:23.733" v="5320" actId="1076"/>
          <ac:cxnSpMkLst>
            <pc:docMk/>
            <pc:sldMk cId="880947449" sldId="901"/>
            <ac:cxnSpMk id="15" creationId="{9C20B5C4-948D-2F38-F498-F8DFDF724831}"/>
          </ac:cxnSpMkLst>
        </pc:cxnChg>
        <pc:cxnChg chg="add mod">
          <ac:chgData name="#KWOK CHIN YUEN#" userId="f950141c-72dc-40af-bcc3-22354dadadd6" providerId="ADAL" clId="{6AFF14BD-4C3B-4BA8-A5FC-9E0C82AAE468}" dt="2025-07-01T06:38:10.573" v="5346" actId="1076"/>
          <ac:cxnSpMkLst>
            <pc:docMk/>
            <pc:sldMk cId="880947449" sldId="901"/>
            <ac:cxnSpMk id="19" creationId="{B70D404D-9FB7-89DF-D59A-270C420CFD26}"/>
          </ac:cxnSpMkLst>
        </pc:cxnChg>
        <pc:cxnChg chg="add mod">
          <ac:chgData name="#KWOK CHIN YUEN#" userId="f950141c-72dc-40af-bcc3-22354dadadd6" providerId="ADAL" clId="{6AFF14BD-4C3B-4BA8-A5FC-9E0C82AAE468}" dt="2025-07-01T06:39:43.226" v="5364" actId="1076"/>
          <ac:cxnSpMkLst>
            <pc:docMk/>
            <pc:sldMk cId="880947449" sldId="901"/>
            <ac:cxnSpMk id="35" creationId="{5EC1DEE1-3AD6-063F-6469-5675EF89A146}"/>
          </ac:cxnSpMkLst>
        </pc:cxnChg>
        <pc:cxnChg chg="add mod">
          <ac:chgData name="#KWOK CHIN YUEN#" userId="f950141c-72dc-40af-bcc3-22354dadadd6" providerId="ADAL" clId="{6AFF14BD-4C3B-4BA8-A5FC-9E0C82AAE468}" dt="2025-07-01T06:45:48.425" v="5467" actId="1076"/>
          <ac:cxnSpMkLst>
            <pc:docMk/>
            <pc:sldMk cId="880947449" sldId="901"/>
            <ac:cxnSpMk id="44" creationId="{F8E53C82-F0E0-5693-0757-F7279291B63C}"/>
          </ac:cxnSpMkLst>
        </pc:cxnChg>
        <pc:cxnChg chg="add mod">
          <ac:chgData name="#KWOK CHIN YUEN#" userId="f950141c-72dc-40af-bcc3-22354dadadd6" providerId="ADAL" clId="{6AFF14BD-4C3B-4BA8-A5FC-9E0C82AAE468}" dt="2025-07-01T06:45:48.425" v="5467" actId="1076"/>
          <ac:cxnSpMkLst>
            <pc:docMk/>
            <pc:sldMk cId="880947449" sldId="901"/>
            <ac:cxnSpMk id="46" creationId="{361B6497-D76E-467D-7948-5D9601E3EE79}"/>
          </ac:cxnSpMkLst>
        </pc:cxnChg>
        <pc:cxnChg chg="add mod">
          <ac:chgData name="#KWOK CHIN YUEN#" userId="f950141c-72dc-40af-bcc3-22354dadadd6" providerId="ADAL" clId="{6AFF14BD-4C3B-4BA8-A5FC-9E0C82AAE468}" dt="2025-07-01T06:45:48.425" v="5467" actId="1076"/>
          <ac:cxnSpMkLst>
            <pc:docMk/>
            <pc:sldMk cId="880947449" sldId="901"/>
            <ac:cxnSpMk id="49" creationId="{C9E4C17C-443C-7FCB-A403-8C5D6F481237}"/>
          </ac:cxnSpMkLst>
        </pc:cxnChg>
        <pc:cxnChg chg="add mod">
          <ac:chgData name="#KWOK CHIN YUEN#" userId="f950141c-72dc-40af-bcc3-22354dadadd6" providerId="ADAL" clId="{6AFF14BD-4C3B-4BA8-A5FC-9E0C82AAE468}" dt="2025-07-01T06:45:48.425" v="5467" actId="1076"/>
          <ac:cxnSpMkLst>
            <pc:docMk/>
            <pc:sldMk cId="880947449" sldId="901"/>
            <ac:cxnSpMk id="50" creationId="{7F8937B1-3CFB-2001-8C17-A774ECBAFDFD}"/>
          </ac:cxnSpMkLst>
        </pc:cxnChg>
        <pc:cxnChg chg="add mod">
          <ac:chgData name="#KWOK CHIN YUEN#" userId="f950141c-72dc-40af-bcc3-22354dadadd6" providerId="ADAL" clId="{6AFF14BD-4C3B-4BA8-A5FC-9E0C82AAE468}" dt="2025-07-01T06:45:48.425" v="5467" actId="1076"/>
          <ac:cxnSpMkLst>
            <pc:docMk/>
            <pc:sldMk cId="880947449" sldId="901"/>
            <ac:cxnSpMk id="55" creationId="{1A4931A9-8953-AFA0-7E93-B85863277593}"/>
          </ac:cxnSpMkLst>
        </pc:cxnChg>
        <pc:cxnChg chg="mod">
          <ac:chgData name="#KWOK CHIN YUEN#" userId="f950141c-72dc-40af-bcc3-22354dadadd6" providerId="ADAL" clId="{6AFF14BD-4C3B-4BA8-A5FC-9E0C82AAE468}" dt="2025-07-01T06:46:22.392" v="5481"/>
          <ac:cxnSpMkLst>
            <pc:docMk/>
            <pc:sldMk cId="880947449" sldId="901"/>
            <ac:cxnSpMk id="66" creationId="{2DF75B85-407F-27A0-532E-BF745A8EA775}"/>
          </ac:cxnSpMkLst>
        </pc:cxnChg>
        <pc:cxnChg chg="mod">
          <ac:chgData name="#KWOK CHIN YUEN#" userId="f950141c-72dc-40af-bcc3-22354dadadd6" providerId="ADAL" clId="{6AFF14BD-4C3B-4BA8-A5FC-9E0C82AAE468}" dt="2025-07-01T06:46:22.392" v="5481"/>
          <ac:cxnSpMkLst>
            <pc:docMk/>
            <pc:sldMk cId="880947449" sldId="901"/>
            <ac:cxnSpMk id="67" creationId="{41FBCECE-B51C-7349-3ABC-2D7385C86BFB}"/>
          </ac:cxnSpMkLst>
        </pc:cxnChg>
        <pc:cxnChg chg="mod">
          <ac:chgData name="#KWOK CHIN YUEN#" userId="f950141c-72dc-40af-bcc3-22354dadadd6" providerId="ADAL" clId="{6AFF14BD-4C3B-4BA8-A5FC-9E0C82AAE468}" dt="2025-07-01T06:46:22.392" v="5481"/>
          <ac:cxnSpMkLst>
            <pc:docMk/>
            <pc:sldMk cId="880947449" sldId="901"/>
            <ac:cxnSpMk id="68" creationId="{03323558-897D-9D0E-3AC9-1E26FE78901A}"/>
          </ac:cxnSpMkLst>
        </pc:cxnChg>
        <pc:cxnChg chg="mod">
          <ac:chgData name="#KWOK CHIN YUEN#" userId="f950141c-72dc-40af-bcc3-22354dadadd6" providerId="ADAL" clId="{6AFF14BD-4C3B-4BA8-A5FC-9E0C82AAE468}" dt="2025-07-01T06:46:22.392" v="5481"/>
          <ac:cxnSpMkLst>
            <pc:docMk/>
            <pc:sldMk cId="880947449" sldId="901"/>
            <ac:cxnSpMk id="69" creationId="{240EFC97-E7E5-C03A-4B5A-12128D808881}"/>
          </ac:cxnSpMkLst>
        </pc:cxnChg>
        <pc:cxnChg chg="mod">
          <ac:chgData name="#KWOK CHIN YUEN#" userId="f950141c-72dc-40af-bcc3-22354dadadd6" providerId="ADAL" clId="{6AFF14BD-4C3B-4BA8-A5FC-9E0C82AAE468}" dt="2025-07-01T06:46:22.392" v="5481"/>
          <ac:cxnSpMkLst>
            <pc:docMk/>
            <pc:sldMk cId="880947449" sldId="901"/>
            <ac:cxnSpMk id="71" creationId="{C793E478-D6BA-4EE7-9A79-7156008D9662}"/>
          </ac:cxnSpMkLst>
        </pc:cxnChg>
        <pc:cxnChg chg="mod">
          <ac:chgData name="#KWOK CHIN YUEN#" userId="f950141c-72dc-40af-bcc3-22354dadadd6" providerId="ADAL" clId="{6AFF14BD-4C3B-4BA8-A5FC-9E0C82AAE468}" dt="2025-07-01T06:46:23.366" v="5482"/>
          <ac:cxnSpMkLst>
            <pc:docMk/>
            <pc:sldMk cId="880947449" sldId="901"/>
            <ac:cxnSpMk id="74" creationId="{FF33155F-8085-5A02-A904-1B63389BAEAC}"/>
          </ac:cxnSpMkLst>
        </pc:cxnChg>
        <pc:cxnChg chg="mod">
          <ac:chgData name="#KWOK CHIN YUEN#" userId="f950141c-72dc-40af-bcc3-22354dadadd6" providerId="ADAL" clId="{6AFF14BD-4C3B-4BA8-A5FC-9E0C82AAE468}" dt="2025-07-01T06:46:23.366" v="5482"/>
          <ac:cxnSpMkLst>
            <pc:docMk/>
            <pc:sldMk cId="880947449" sldId="901"/>
            <ac:cxnSpMk id="75" creationId="{9CFBCE6F-D1C7-0A49-6C94-955E73AA7922}"/>
          </ac:cxnSpMkLst>
        </pc:cxnChg>
        <pc:cxnChg chg="mod">
          <ac:chgData name="#KWOK CHIN YUEN#" userId="f950141c-72dc-40af-bcc3-22354dadadd6" providerId="ADAL" clId="{6AFF14BD-4C3B-4BA8-A5FC-9E0C82AAE468}" dt="2025-07-01T06:46:23.366" v="5482"/>
          <ac:cxnSpMkLst>
            <pc:docMk/>
            <pc:sldMk cId="880947449" sldId="901"/>
            <ac:cxnSpMk id="76" creationId="{9607B412-4AB3-29E7-EA96-F459468A4D93}"/>
          </ac:cxnSpMkLst>
        </pc:cxnChg>
        <pc:cxnChg chg="mod">
          <ac:chgData name="#KWOK CHIN YUEN#" userId="f950141c-72dc-40af-bcc3-22354dadadd6" providerId="ADAL" clId="{6AFF14BD-4C3B-4BA8-A5FC-9E0C82AAE468}" dt="2025-07-01T06:46:23.366" v="5482"/>
          <ac:cxnSpMkLst>
            <pc:docMk/>
            <pc:sldMk cId="880947449" sldId="901"/>
            <ac:cxnSpMk id="77" creationId="{B1FDDFF0-D98A-0410-B335-DEFAFE9D9C17}"/>
          </ac:cxnSpMkLst>
        </pc:cxnChg>
        <pc:cxnChg chg="mod">
          <ac:chgData name="#KWOK CHIN YUEN#" userId="f950141c-72dc-40af-bcc3-22354dadadd6" providerId="ADAL" clId="{6AFF14BD-4C3B-4BA8-A5FC-9E0C82AAE468}" dt="2025-07-01T06:46:23.366" v="5482"/>
          <ac:cxnSpMkLst>
            <pc:docMk/>
            <pc:sldMk cId="880947449" sldId="901"/>
            <ac:cxnSpMk id="79" creationId="{C5EC5049-EDBA-A3EC-A07A-7B2BE4B55C3B}"/>
          </ac:cxnSpMkLst>
        </pc:cxnChg>
        <pc:cxnChg chg="mod">
          <ac:chgData name="#KWOK CHIN YUEN#" userId="f950141c-72dc-40af-bcc3-22354dadadd6" providerId="ADAL" clId="{6AFF14BD-4C3B-4BA8-A5FC-9E0C82AAE468}" dt="2025-07-01T06:52:55.183" v="5606" actId="1076"/>
          <ac:cxnSpMkLst>
            <pc:docMk/>
            <pc:sldMk cId="880947449" sldId="901"/>
            <ac:cxnSpMk id="85" creationId="{2E8E3D34-AE8A-4324-D84C-E76A7AA6316A}"/>
          </ac:cxnSpMkLst>
        </pc:cxnChg>
        <pc:cxnChg chg="add mod">
          <ac:chgData name="#KWOK CHIN YUEN#" userId="f950141c-72dc-40af-bcc3-22354dadadd6" providerId="ADAL" clId="{6AFF14BD-4C3B-4BA8-A5FC-9E0C82AAE468}" dt="2025-07-01T06:52:58.257" v="5608" actId="1076"/>
          <ac:cxnSpMkLst>
            <pc:docMk/>
            <pc:sldMk cId="880947449" sldId="901"/>
            <ac:cxnSpMk id="110" creationId="{9639EF57-A8ED-7254-655A-4D8BB6C6D3E8}"/>
          </ac:cxnSpMkLst>
        </pc:cxnChg>
      </pc:sldChg>
      <pc:sldChg chg="addSp delSp modSp add mod">
        <pc:chgData name="#KWOK CHIN YUEN#" userId="f950141c-72dc-40af-bcc3-22354dadadd6" providerId="ADAL" clId="{6AFF14BD-4C3B-4BA8-A5FC-9E0C82AAE468}" dt="2025-07-01T07:23:39.596" v="5847" actId="1036"/>
        <pc:sldMkLst>
          <pc:docMk/>
          <pc:sldMk cId="3038979066" sldId="902"/>
        </pc:sldMkLst>
        <pc:spChg chg="mod">
          <ac:chgData name="#KWOK CHIN YUEN#" userId="f950141c-72dc-40af-bcc3-22354dadadd6" providerId="ADAL" clId="{6AFF14BD-4C3B-4BA8-A5FC-9E0C82AAE468}" dt="2025-07-01T07:21:17.574" v="5801" actId="1035"/>
          <ac:spMkLst>
            <pc:docMk/>
            <pc:sldMk cId="3038979066" sldId="902"/>
            <ac:spMk id="9" creationId="{787DDD3D-C532-949D-AA00-7F1A2464F405}"/>
          </ac:spMkLst>
        </pc:spChg>
        <pc:spChg chg="mod">
          <ac:chgData name="#KWOK CHIN YUEN#" userId="f950141c-72dc-40af-bcc3-22354dadadd6" providerId="ADAL" clId="{6AFF14BD-4C3B-4BA8-A5FC-9E0C82AAE468}" dt="2025-07-01T07:21:17.574" v="5801" actId="1035"/>
          <ac:spMkLst>
            <pc:docMk/>
            <pc:sldMk cId="3038979066" sldId="902"/>
            <ac:spMk id="12" creationId="{3CFAC97E-E366-FC5A-92C7-F7575A03FD42}"/>
          </ac:spMkLst>
        </pc:spChg>
        <pc:spChg chg="mod">
          <ac:chgData name="#KWOK CHIN YUEN#" userId="f950141c-72dc-40af-bcc3-22354dadadd6" providerId="ADAL" clId="{6AFF14BD-4C3B-4BA8-A5FC-9E0C82AAE468}" dt="2025-07-01T07:21:17.574" v="5801" actId="1035"/>
          <ac:spMkLst>
            <pc:docMk/>
            <pc:sldMk cId="3038979066" sldId="902"/>
            <ac:spMk id="13" creationId="{F5C26E15-58FF-D9B2-A2BB-C96FAE63AA1C}"/>
          </ac:spMkLst>
        </pc:spChg>
        <pc:spChg chg="mod">
          <ac:chgData name="#KWOK CHIN YUEN#" userId="f950141c-72dc-40af-bcc3-22354dadadd6" providerId="ADAL" clId="{6AFF14BD-4C3B-4BA8-A5FC-9E0C82AAE468}" dt="2025-07-01T07:20:29.530" v="5786" actId="1076"/>
          <ac:spMkLst>
            <pc:docMk/>
            <pc:sldMk cId="3038979066" sldId="902"/>
            <ac:spMk id="21" creationId="{8E0A8560-F2F8-91D6-E393-02738FAC7102}"/>
          </ac:spMkLst>
        </pc:spChg>
        <pc:spChg chg="mod">
          <ac:chgData name="#KWOK CHIN YUEN#" userId="f950141c-72dc-40af-bcc3-22354dadadd6" providerId="ADAL" clId="{6AFF14BD-4C3B-4BA8-A5FC-9E0C82AAE468}" dt="2025-07-01T07:20:29.530" v="5786" actId="1076"/>
          <ac:spMkLst>
            <pc:docMk/>
            <pc:sldMk cId="3038979066" sldId="902"/>
            <ac:spMk id="23" creationId="{0D896CDE-3148-6302-9BC7-5BE3C002D484}"/>
          </ac:spMkLst>
        </pc:spChg>
        <pc:spChg chg="mod">
          <ac:chgData name="#KWOK CHIN YUEN#" userId="f950141c-72dc-40af-bcc3-22354dadadd6" providerId="ADAL" clId="{6AFF14BD-4C3B-4BA8-A5FC-9E0C82AAE468}" dt="2025-07-01T07:20:29.530" v="5786" actId="1076"/>
          <ac:spMkLst>
            <pc:docMk/>
            <pc:sldMk cId="3038979066" sldId="902"/>
            <ac:spMk id="25" creationId="{249D1962-C63E-5474-6368-18FC1A886E17}"/>
          </ac:spMkLst>
        </pc:spChg>
        <pc:spChg chg="mod">
          <ac:chgData name="#KWOK CHIN YUEN#" userId="f950141c-72dc-40af-bcc3-22354dadadd6" providerId="ADAL" clId="{6AFF14BD-4C3B-4BA8-A5FC-9E0C82AAE468}" dt="2025-07-01T07:22:30.881" v="5825" actId="1076"/>
          <ac:spMkLst>
            <pc:docMk/>
            <pc:sldMk cId="3038979066" sldId="902"/>
            <ac:spMk id="31" creationId="{6857F612-268A-644C-7465-C782638D2457}"/>
          </ac:spMkLst>
        </pc:spChg>
        <pc:spChg chg="mod">
          <ac:chgData name="#KWOK CHIN YUEN#" userId="f950141c-72dc-40af-bcc3-22354dadadd6" providerId="ADAL" clId="{6AFF14BD-4C3B-4BA8-A5FC-9E0C82AAE468}" dt="2025-07-01T07:22:30.881" v="5825" actId="1076"/>
          <ac:spMkLst>
            <pc:docMk/>
            <pc:sldMk cId="3038979066" sldId="902"/>
            <ac:spMk id="32" creationId="{9A0B2724-9EF6-C01C-8378-40DF71C6AC56}"/>
          </ac:spMkLst>
        </pc:spChg>
        <pc:spChg chg="mod">
          <ac:chgData name="#KWOK CHIN YUEN#" userId="f950141c-72dc-40af-bcc3-22354dadadd6" providerId="ADAL" clId="{6AFF14BD-4C3B-4BA8-A5FC-9E0C82AAE468}" dt="2025-07-01T07:22:30.881" v="5825" actId="1076"/>
          <ac:spMkLst>
            <pc:docMk/>
            <pc:sldMk cId="3038979066" sldId="902"/>
            <ac:spMk id="33" creationId="{7B39B511-AA95-68F4-F56A-E7312F86FA4E}"/>
          </ac:spMkLst>
        </pc:spChg>
        <pc:spChg chg="mod">
          <ac:chgData name="#KWOK CHIN YUEN#" userId="f950141c-72dc-40af-bcc3-22354dadadd6" providerId="ADAL" clId="{6AFF14BD-4C3B-4BA8-A5FC-9E0C82AAE468}" dt="2025-07-01T07:21:17.574" v="5801" actId="1035"/>
          <ac:spMkLst>
            <pc:docMk/>
            <pc:sldMk cId="3038979066" sldId="902"/>
            <ac:spMk id="42" creationId="{28FA612D-903C-BAFD-181B-ECFCE62974FB}"/>
          </ac:spMkLst>
        </pc:spChg>
        <pc:spChg chg="mod">
          <ac:chgData name="#KWOK CHIN YUEN#" userId="f950141c-72dc-40af-bcc3-22354dadadd6" providerId="ADAL" clId="{6AFF14BD-4C3B-4BA8-A5FC-9E0C82AAE468}" dt="2025-07-01T07:21:17.574" v="5801" actId="1035"/>
          <ac:spMkLst>
            <pc:docMk/>
            <pc:sldMk cId="3038979066" sldId="902"/>
            <ac:spMk id="52" creationId="{AABB4BCA-A4F0-DAB9-A695-E35A40D4A35D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91" creationId="{41AF05C7-8C16-3952-A5CC-32E749064CC7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92" creationId="{4168180A-86B1-2421-76FF-2A26F363C82E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93" creationId="{7EE4FFE5-627D-AD0E-2112-1CE6F0C3879F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94" creationId="{6A993D00-670E-F5D9-3694-6067DBFDD09D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95" creationId="{460549F0-976E-1C9F-3F80-FAA12C715311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104" creationId="{5CEBDE30-41F5-6381-E641-B2343B819BB4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105" creationId="{028A89F0-8CC5-9D44-ADD5-08AA1746A5F8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106" creationId="{B76315F4-A685-B42D-9DF7-F634EC0FDE8A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107" creationId="{71363D76-5E0E-1F0A-FF57-0E5EB38A74DA}"/>
          </ac:spMkLst>
        </pc:spChg>
        <pc:spChg chg="mod">
          <ac:chgData name="#KWOK CHIN YUEN#" userId="f950141c-72dc-40af-bcc3-22354dadadd6" providerId="ADAL" clId="{6AFF14BD-4C3B-4BA8-A5FC-9E0C82AAE468}" dt="2025-07-01T07:20:48.098" v="5792" actId="1076"/>
          <ac:spMkLst>
            <pc:docMk/>
            <pc:sldMk cId="3038979066" sldId="902"/>
            <ac:spMk id="109" creationId="{A834F7B1-DF5F-D64D-77B0-CA0E6AB22496}"/>
          </ac:spMkLst>
        </pc:spChg>
        <pc:spChg chg="mod">
          <ac:chgData name="#KWOK CHIN YUEN#" userId="f950141c-72dc-40af-bcc3-22354dadadd6" providerId="ADAL" clId="{6AFF14BD-4C3B-4BA8-A5FC-9E0C82AAE468}" dt="2025-07-01T07:21:25.665" v="5803" actId="14100"/>
          <ac:spMkLst>
            <pc:docMk/>
            <pc:sldMk cId="3038979066" sldId="902"/>
            <ac:spMk id="111" creationId="{8A19EA68-B4B4-13AD-EEB1-EB88DE0BAB16}"/>
          </ac:spMkLst>
        </pc:spChg>
        <pc:spChg chg="mod">
          <ac:chgData name="#KWOK CHIN YUEN#" userId="f950141c-72dc-40af-bcc3-22354dadadd6" providerId="ADAL" clId="{6AFF14BD-4C3B-4BA8-A5FC-9E0C82AAE468}" dt="2025-07-01T07:20:50.850" v="5793" actId="1076"/>
          <ac:spMkLst>
            <pc:docMk/>
            <pc:sldMk cId="3038979066" sldId="902"/>
            <ac:spMk id="112" creationId="{C895B443-B114-8ACE-2B62-215DC2C5872B}"/>
          </ac:spMkLst>
        </pc:spChg>
        <pc:spChg chg="mod">
          <ac:chgData name="#KWOK CHIN YUEN#" userId="f950141c-72dc-40af-bcc3-22354dadadd6" providerId="ADAL" clId="{6AFF14BD-4C3B-4BA8-A5FC-9E0C82AAE468}" dt="2025-07-01T07:20:44.355" v="5791" actId="1076"/>
          <ac:spMkLst>
            <pc:docMk/>
            <pc:sldMk cId="3038979066" sldId="902"/>
            <ac:spMk id="113" creationId="{8578A28D-0C93-3F46-05B9-DDE2A8AE73BC}"/>
          </ac:spMkLst>
        </pc:spChg>
        <pc:spChg chg="mod">
          <ac:chgData name="#KWOK CHIN YUEN#" userId="f950141c-72dc-40af-bcc3-22354dadadd6" providerId="ADAL" clId="{6AFF14BD-4C3B-4BA8-A5FC-9E0C82AAE468}" dt="2025-07-01T07:22:27.247" v="5824" actId="1076"/>
          <ac:spMkLst>
            <pc:docMk/>
            <pc:sldMk cId="3038979066" sldId="902"/>
            <ac:spMk id="116" creationId="{F3A97E25-7D1C-E4A2-30F7-D6C0C4FD86A2}"/>
          </ac:spMkLst>
        </pc:spChg>
        <pc:spChg chg="mod">
          <ac:chgData name="#KWOK CHIN YUEN#" userId="f950141c-72dc-40af-bcc3-22354dadadd6" providerId="ADAL" clId="{6AFF14BD-4C3B-4BA8-A5FC-9E0C82AAE468}" dt="2025-07-01T07:20:36.624" v="5789" actId="1076"/>
          <ac:spMkLst>
            <pc:docMk/>
            <pc:sldMk cId="3038979066" sldId="902"/>
            <ac:spMk id="117" creationId="{AF645172-34A5-49E5-D387-7FD4CD862AFE}"/>
          </ac:spMkLst>
        </pc:spChg>
        <pc:grpChg chg="mod">
          <ac:chgData name="#KWOK CHIN YUEN#" userId="f950141c-72dc-40af-bcc3-22354dadadd6" providerId="ADAL" clId="{6AFF14BD-4C3B-4BA8-A5FC-9E0C82AAE468}" dt="2025-07-01T07:22:30.881" v="5825" actId="1076"/>
          <ac:grpSpMkLst>
            <pc:docMk/>
            <pc:sldMk cId="3038979066" sldId="902"/>
            <ac:grpSpMk id="72" creationId="{E07E0D4A-F828-6B0C-0412-6361CD6C2A4F}"/>
          </ac:grpSpMkLst>
        </pc:grpChg>
        <pc:picChg chg="mod">
          <ac:chgData name="#KWOK CHIN YUEN#" userId="f950141c-72dc-40af-bcc3-22354dadadd6" providerId="ADAL" clId="{6AFF14BD-4C3B-4BA8-A5FC-9E0C82AAE468}" dt="2025-07-01T07:20:29.530" v="5786" actId="1076"/>
          <ac:picMkLst>
            <pc:docMk/>
            <pc:sldMk cId="3038979066" sldId="902"/>
            <ac:picMk id="22" creationId="{81CCD4E8-85E0-E17B-7E9A-28C4D5677EE1}"/>
          </ac:picMkLst>
        </pc:picChg>
        <pc:cxnChg chg="add mod">
          <ac:chgData name="#KWOK CHIN YUEN#" userId="f950141c-72dc-40af-bcc3-22354dadadd6" providerId="ADAL" clId="{6AFF14BD-4C3B-4BA8-A5FC-9E0C82AAE468}" dt="2025-07-01T07:23:32.197" v="5842" actId="1582"/>
          <ac:cxnSpMkLst>
            <pc:docMk/>
            <pc:sldMk cId="3038979066" sldId="902"/>
            <ac:cxnSpMk id="3" creationId="{1836C0E9-869C-7C98-47B3-7153858ADF05}"/>
          </ac:cxnSpMkLst>
        </pc:cxnChg>
        <pc:cxnChg chg="mod">
          <ac:chgData name="#KWOK CHIN YUEN#" userId="f950141c-72dc-40af-bcc3-22354dadadd6" providerId="ADAL" clId="{6AFF14BD-4C3B-4BA8-A5FC-9E0C82AAE468}" dt="2025-07-01T07:23:32.197" v="5842" actId="1582"/>
          <ac:cxnSpMkLst>
            <pc:docMk/>
            <pc:sldMk cId="3038979066" sldId="902"/>
            <ac:cxnSpMk id="11" creationId="{A75FDB94-08E6-B2F1-4999-ACA1B540D6B9}"/>
          </ac:cxnSpMkLst>
        </pc:cxnChg>
        <pc:cxnChg chg="mod">
          <ac:chgData name="#KWOK CHIN YUEN#" userId="f950141c-72dc-40af-bcc3-22354dadadd6" providerId="ADAL" clId="{6AFF14BD-4C3B-4BA8-A5FC-9E0C82AAE468}" dt="2025-07-01T07:23:23.418" v="5841" actId="1582"/>
          <ac:cxnSpMkLst>
            <pc:docMk/>
            <pc:sldMk cId="3038979066" sldId="902"/>
            <ac:cxnSpMk id="14" creationId="{0B802E83-A9A6-B824-3BF1-9FDDEE2F1F29}"/>
          </ac:cxnSpMkLst>
        </pc:cxnChg>
        <pc:cxnChg chg="mod">
          <ac:chgData name="#KWOK CHIN YUEN#" userId="f950141c-72dc-40af-bcc3-22354dadadd6" providerId="ADAL" clId="{6AFF14BD-4C3B-4BA8-A5FC-9E0C82AAE468}" dt="2025-07-01T07:23:14.544" v="5840" actId="1582"/>
          <ac:cxnSpMkLst>
            <pc:docMk/>
            <pc:sldMk cId="3038979066" sldId="902"/>
            <ac:cxnSpMk id="15" creationId="{0C747675-8845-FCD4-BD53-F1E5E70D4644}"/>
          </ac:cxnSpMkLst>
        </pc:cxnChg>
        <pc:cxnChg chg="mod">
          <ac:chgData name="#KWOK CHIN YUEN#" userId="f950141c-72dc-40af-bcc3-22354dadadd6" providerId="ADAL" clId="{6AFF14BD-4C3B-4BA8-A5FC-9E0C82AAE468}" dt="2025-07-01T07:23:32.197" v="5842" actId="1582"/>
          <ac:cxnSpMkLst>
            <pc:docMk/>
            <pc:sldMk cId="3038979066" sldId="902"/>
            <ac:cxnSpMk id="20" creationId="{8EA64C84-C9C3-CACD-5976-1C7B4D1C86F1}"/>
          </ac:cxnSpMkLst>
        </pc:cxnChg>
        <pc:cxnChg chg="mod">
          <ac:chgData name="#KWOK CHIN YUEN#" userId="f950141c-72dc-40af-bcc3-22354dadadd6" providerId="ADAL" clId="{6AFF14BD-4C3B-4BA8-A5FC-9E0C82AAE468}" dt="2025-07-01T07:23:32.197" v="5842" actId="1582"/>
          <ac:cxnSpMkLst>
            <pc:docMk/>
            <pc:sldMk cId="3038979066" sldId="902"/>
            <ac:cxnSpMk id="26" creationId="{1655559F-8324-E400-EB3F-078CE4C250FD}"/>
          </ac:cxnSpMkLst>
        </pc:cxnChg>
        <pc:cxnChg chg="add mod">
          <ac:chgData name="#KWOK CHIN YUEN#" userId="f950141c-72dc-40af-bcc3-22354dadadd6" providerId="ADAL" clId="{6AFF14BD-4C3B-4BA8-A5FC-9E0C82AAE468}" dt="2025-07-01T07:23:32.197" v="5842" actId="1582"/>
          <ac:cxnSpMkLst>
            <pc:docMk/>
            <pc:sldMk cId="3038979066" sldId="902"/>
            <ac:cxnSpMk id="29" creationId="{1516EF98-843A-476D-9894-3C95A4F8CAEB}"/>
          </ac:cxnSpMkLst>
        </pc:cxnChg>
        <pc:cxnChg chg="mod">
          <ac:chgData name="#KWOK CHIN YUEN#" userId="f950141c-72dc-40af-bcc3-22354dadadd6" providerId="ADAL" clId="{6AFF14BD-4C3B-4BA8-A5FC-9E0C82AAE468}" dt="2025-07-01T07:23:14.544" v="5840" actId="1582"/>
          <ac:cxnSpMkLst>
            <pc:docMk/>
            <pc:sldMk cId="3038979066" sldId="902"/>
            <ac:cxnSpMk id="34" creationId="{F9545FA3-5C2F-E9CE-F03B-3B2E6FED2175}"/>
          </ac:cxnSpMkLst>
        </pc:cxnChg>
        <pc:cxnChg chg="mod">
          <ac:chgData name="#KWOK CHIN YUEN#" userId="f950141c-72dc-40af-bcc3-22354dadadd6" providerId="ADAL" clId="{6AFF14BD-4C3B-4BA8-A5FC-9E0C82AAE468}" dt="2025-07-01T07:23:14.544" v="5840" actId="1582"/>
          <ac:cxnSpMkLst>
            <pc:docMk/>
            <pc:sldMk cId="3038979066" sldId="902"/>
            <ac:cxnSpMk id="35" creationId="{4C0C57FD-8F7C-83E7-6025-96CB0C66FA67}"/>
          </ac:cxnSpMkLst>
        </pc:cxnChg>
        <pc:cxnChg chg="add mod">
          <ac:chgData name="#KWOK CHIN YUEN#" userId="f950141c-72dc-40af-bcc3-22354dadadd6" providerId="ADAL" clId="{6AFF14BD-4C3B-4BA8-A5FC-9E0C82AAE468}" dt="2025-07-01T07:23:35.656" v="5844" actId="1038"/>
          <ac:cxnSpMkLst>
            <pc:docMk/>
            <pc:sldMk cId="3038979066" sldId="902"/>
            <ac:cxnSpMk id="36" creationId="{ACB689CE-92A3-9C61-34CF-F14345FF2AF1}"/>
          </ac:cxnSpMkLst>
        </pc:cxnChg>
        <pc:cxnChg chg="mod">
          <ac:chgData name="#KWOK CHIN YUEN#" userId="f950141c-72dc-40af-bcc3-22354dadadd6" providerId="ADAL" clId="{6AFF14BD-4C3B-4BA8-A5FC-9E0C82AAE468}" dt="2025-07-01T07:23:14.544" v="5840" actId="1582"/>
          <ac:cxnSpMkLst>
            <pc:docMk/>
            <pc:sldMk cId="3038979066" sldId="902"/>
            <ac:cxnSpMk id="44" creationId="{79B25CBE-7C7E-1F06-C537-8FA820FAD422}"/>
          </ac:cxnSpMkLst>
        </pc:cxnChg>
        <pc:cxnChg chg="mod">
          <ac:chgData name="#KWOK CHIN YUEN#" userId="f950141c-72dc-40af-bcc3-22354dadadd6" providerId="ADAL" clId="{6AFF14BD-4C3B-4BA8-A5FC-9E0C82AAE468}" dt="2025-07-01T07:21:07.770" v="5798" actId="1076"/>
          <ac:cxnSpMkLst>
            <pc:docMk/>
            <pc:sldMk cId="3038979066" sldId="902"/>
            <ac:cxnSpMk id="46" creationId="{40D6DD49-D991-82E6-0792-CD2D8C876FE8}"/>
          </ac:cxnSpMkLst>
        </pc:cxnChg>
        <pc:cxnChg chg="mod">
          <ac:chgData name="#KWOK CHIN YUEN#" userId="f950141c-72dc-40af-bcc3-22354dadadd6" providerId="ADAL" clId="{6AFF14BD-4C3B-4BA8-A5FC-9E0C82AAE468}" dt="2025-07-01T07:21:17.574" v="5801" actId="1035"/>
          <ac:cxnSpMkLst>
            <pc:docMk/>
            <pc:sldMk cId="3038979066" sldId="902"/>
            <ac:cxnSpMk id="49" creationId="{AC2ECEC2-B925-3065-2E8C-C68A8CDACBA7}"/>
          </ac:cxnSpMkLst>
        </pc:cxnChg>
        <pc:cxnChg chg="mod">
          <ac:chgData name="#KWOK CHIN YUEN#" userId="f950141c-72dc-40af-bcc3-22354dadadd6" providerId="ADAL" clId="{6AFF14BD-4C3B-4BA8-A5FC-9E0C82AAE468}" dt="2025-07-01T07:21:07.770" v="5798" actId="1076"/>
          <ac:cxnSpMkLst>
            <pc:docMk/>
            <pc:sldMk cId="3038979066" sldId="902"/>
            <ac:cxnSpMk id="50" creationId="{2DCA15ED-C2FD-C326-ECF1-269278C9CBF9}"/>
          </ac:cxnSpMkLst>
        </pc:cxnChg>
        <pc:cxnChg chg="mod">
          <ac:chgData name="#KWOK CHIN YUEN#" userId="f950141c-72dc-40af-bcc3-22354dadadd6" providerId="ADAL" clId="{6AFF14BD-4C3B-4BA8-A5FC-9E0C82AAE468}" dt="2025-07-01T07:23:14.544" v="5840" actId="1582"/>
          <ac:cxnSpMkLst>
            <pc:docMk/>
            <pc:sldMk cId="3038979066" sldId="902"/>
            <ac:cxnSpMk id="55" creationId="{2084753A-9948-056B-5159-9876BBEA2DB5}"/>
          </ac:cxnSpMkLst>
        </pc:cxnChg>
        <pc:cxnChg chg="mod">
          <ac:chgData name="#KWOK CHIN YUEN#" userId="f950141c-72dc-40af-bcc3-22354dadadd6" providerId="ADAL" clId="{6AFF14BD-4C3B-4BA8-A5FC-9E0C82AAE468}" dt="2025-07-01T07:23:32.197" v="5842" actId="1582"/>
          <ac:cxnSpMkLst>
            <pc:docMk/>
            <pc:sldMk cId="3038979066" sldId="902"/>
            <ac:cxnSpMk id="85" creationId="{451297BF-606D-0D64-266B-D25CFCAA31C6}"/>
          </ac:cxnSpMkLst>
        </pc:cxnChg>
        <pc:cxnChg chg="mod">
          <ac:chgData name="#KWOK CHIN YUEN#" userId="f950141c-72dc-40af-bcc3-22354dadadd6" providerId="ADAL" clId="{6AFF14BD-4C3B-4BA8-A5FC-9E0C82AAE468}" dt="2025-07-01T07:23:39.596" v="5847" actId="1036"/>
          <ac:cxnSpMkLst>
            <pc:docMk/>
            <pc:sldMk cId="3038979066" sldId="902"/>
            <ac:cxnSpMk id="90" creationId="{1355D482-CC9F-7738-6630-8B7700375769}"/>
          </ac:cxnSpMkLst>
        </pc:cxnChg>
        <pc:cxnChg chg="mod">
          <ac:chgData name="#KWOK CHIN YUEN#" userId="f950141c-72dc-40af-bcc3-22354dadadd6" providerId="ADAL" clId="{6AFF14BD-4C3B-4BA8-A5FC-9E0C82AAE468}" dt="2025-07-01T07:23:23.418" v="5841" actId="1582"/>
          <ac:cxnSpMkLst>
            <pc:docMk/>
            <pc:sldMk cId="3038979066" sldId="902"/>
            <ac:cxnSpMk id="110" creationId="{94171145-7F48-5CAE-7A3F-793B93BDB584}"/>
          </ac:cxnSpMkLst>
        </pc:cxnChg>
      </pc:sldChg>
      <pc:sldChg chg="addSp delSp modSp add mod">
        <pc:chgData name="#KWOK CHIN YUEN#" userId="f950141c-72dc-40af-bcc3-22354dadadd6" providerId="ADAL" clId="{6AFF14BD-4C3B-4BA8-A5FC-9E0C82AAE468}" dt="2025-07-01T08:43:02.171" v="6875" actId="20577"/>
        <pc:sldMkLst>
          <pc:docMk/>
          <pc:sldMk cId="3408172036" sldId="903"/>
        </pc:sldMkLst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230" creationId="{4CE1B9A4-47ED-CDA0-E850-B1A1BB7955A4}"/>
          </ac:spMkLst>
        </pc:spChg>
        <pc:spChg chg="mod">
          <ac:chgData name="#KWOK CHIN YUEN#" userId="f950141c-72dc-40af-bcc3-22354dadadd6" providerId="ADAL" clId="{6AFF14BD-4C3B-4BA8-A5FC-9E0C82AAE468}" dt="2025-07-01T08:28:16.472" v="6863" actId="1076"/>
          <ac:spMkLst>
            <pc:docMk/>
            <pc:sldMk cId="3408172036" sldId="903"/>
            <ac:spMk id="234" creationId="{31D6177C-444A-4B67-4553-9749C8E8CFC8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39" creationId="{31C2A128-07D8-D596-D133-5A4D8E05FEFC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41" creationId="{7C320875-6571-0904-8D54-71F3871A50F4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43" creationId="{66A5B31A-3544-FC11-BF4B-6AC604E7B68F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44" creationId="{DC398584-D781-C6FB-30F7-2BB4F2E73D3F}"/>
          </ac:spMkLst>
        </pc:spChg>
        <pc:spChg chg="mod">
          <ac:chgData name="#KWOK CHIN YUEN#" userId="f950141c-72dc-40af-bcc3-22354dadadd6" providerId="ADAL" clId="{6AFF14BD-4C3B-4BA8-A5FC-9E0C82AAE468}" dt="2025-07-01T08:42:59.755" v="6873" actId="20577"/>
          <ac:spMkLst>
            <pc:docMk/>
            <pc:sldMk cId="3408172036" sldId="903"/>
            <ac:spMk id="247" creationId="{88BE4AA2-88D5-D07C-AE6E-764E27214397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54" creationId="{22838BED-FBD9-B9BF-D2CF-086F67F4CCAC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55" creationId="{B1E96D24-3344-F7F8-0EE3-E8D521C38156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66" creationId="{5C11A437-3FC4-39FB-0556-095FF6E399F1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70" creationId="{7CAFAEE9-BDBC-6A2B-099A-4AF67375B81F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81" creationId="{2ABA8414-68FF-840D-2F82-ED86739171AC}"/>
          </ac:spMkLst>
        </pc:spChg>
        <pc:spChg chg="add mod">
          <ac:chgData name="#KWOK CHIN YUEN#" userId="f950141c-72dc-40af-bcc3-22354dadadd6" providerId="ADAL" clId="{6AFF14BD-4C3B-4BA8-A5FC-9E0C82AAE468}" dt="2025-07-01T08:20:24.627" v="6707" actId="1076"/>
          <ac:spMkLst>
            <pc:docMk/>
            <pc:sldMk cId="3408172036" sldId="903"/>
            <ac:spMk id="283" creationId="{86D07F31-FA85-C109-EB18-AF8F9D025FAE}"/>
          </ac:spMkLst>
        </pc:spChg>
        <pc:spChg chg="mod">
          <ac:chgData name="#KWOK CHIN YUEN#" userId="f950141c-72dc-40af-bcc3-22354dadadd6" providerId="ADAL" clId="{6AFF14BD-4C3B-4BA8-A5FC-9E0C82AAE468}" dt="2025-07-01T08:43:02.171" v="6875" actId="20577"/>
          <ac:spMkLst>
            <pc:docMk/>
            <pc:sldMk cId="3408172036" sldId="903"/>
            <ac:spMk id="286" creationId="{241D094C-3714-BF1A-A911-23630284A367}"/>
          </ac:spMkLst>
        </pc:spChg>
        <pc:spChg chg="mod">
          <ac:chgData name="#KWOK CHIN YUEN#" userId="f950141c-72dc-40af-bcc3-22354dadadd6" providerId="ADAL" clId="{6AFF14BD-4C3B-4BA8-A5FC-9E0C82AAE468}" dt="2025-07-01T08:20:47.907" v="6718" actId="20577"/>
          <ac:spMkLst>
            <pc:docMk/>
            <pc:sldMk cId="3408172036" sldId="903"/>
            <ac:spMk id="294" creationId="{655B5330-3F84-DC0E-7C8F-7C2343AFAE6D}"/>
          </ac:spMkLst>
        </pc:spChg>
        <pc:spChg chg="mod">
          <ac:chgData name="#KWOK CHIN YUEN#" userId="f950141c-72dc-40af-bcc3-22354dadadd6" providerId="ADAL" clId="{6AFF14BD-4C3B-4BA8-A5FC-9E0C82AAE468}" dt="2025-07-01T08:20:50.096" v="6720" actId="20577"/>
          <ac:spMkLst>
            <pc:docMk/>
            <pc:sldMk cId="3408172036" sldId="903"/>
            <ac:spMk id="295" creationId="{3840BB15-B837-C950-6D6E-5E68964F77CB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296" creationId="{24D3DC3F-4016-B576-4A24-309C1C9027BC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297" creationId="{F9D40D71-7488-278D-7365-7107FB5C6FFA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298" creationId="{19593C02-171B-6186-4618-96B8D15542CD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299" creationId="{3A9E24DC-7BB9-36DF-2B37-C1F2BD43DCAB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300" creationId="{75C8458C-5BCC-7D75-DF25-73B4A6CA19C0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301" creationId="{665A67C4-36F1-9BA2-1031-FD1E6373DDCC}"/>
          </ac:spMkLst>
        </pc:spChg>
        <pc:spChg chg="add mo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302" creationId="{06C3B6BD-D44F-45BC-B93C-3E2265C31913}"/>
          </ac:spMkLst>
        </pc:spChg>
        <pc:spChg chg="add mod ord">
          <ac:chgData name="#KWOK CHIN YUEN#" userId="f950141c-72dc-40af-bcc3-22354dadadd6" providerId="ADAL" clId="{6AFF14BD-4C3B-4BA8-A5FC-9E0C82AAE468}" dt="2025-07-01T08:14:44.142" v="6647" actId="1076"/>
          <ac:spMkLst>
            <pc:docMk/>
            <pc:sldMk cId="3408172036" sldId="903"/>
            <ac:spMk id="304" creationId="{A5DAF2B9-D780-EC3D-0590-D358BD56715B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31" creationId="{84586A2A-2ADE-9AA4-08CE-340C619DA32E}"/>
          </ac:spMkLst>
        </pc:spChg>
        <pc:spChg chg="mod">
          <ac:chgData name="#KWOK CHIN YUEN#" userId="f950141c-72dc-40af-bcc3-22354dadadd6" providerId="ADAL" clId="{6AFF14BD-4C3B-4BA8-A5FC-9E0C82AAE468}" dt="2025-07-01T08:22:42.118" v="6732" actId="1076"/>
          <ac:spMkLst>
            <pc:docMk/>
            <pc:sldMk cId="3408172036" sldId="903"/>
            <ac:spMk id="334" creationId="{3E4AB136-72C6-50CE-1CF9-6FA58468B563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36" creationId="{A30DE7A7-9C88-FA53-18DD-30F6A132AD9F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38" creationId="{AF2A9004-9D2C-8AA4-ABE2-43AF7511DB0C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43" creationId="{CF749668-182B-C964-08A2-68B19FF60BE8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44" creationId="{AD4EF27D-F142-DE14-59AF-6EEDCB01188A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51" creationId="{0F38BA46-E086-4D50-1D26-9432CF20CFE5}"/>
          </ac:spMkLst>
        </pc:spChg>
        <pc:spChg chg="mod">
          <ac:chgData name="#KWOK CHIN YUEN#" userId="f950141c-72dc-40af-bcc3-22354dadadd6" providerId="ADAL" clId="{6AFF14BD-4C3B-4BA8-A5FC-9E0C82AAE468}" dt="2025-07-01T08:42:57.658" v="6871" actId="1076"/>
          <ac:spMkLst>
            <pc:docMk/>
            <pc:sldMk cId="3408172036" sldId="903"/>
            <ac:spMk id="365" creationId="{517B10EA-08A5-B918-ECB2-B2F12D398FE7}"/>
          </ac:spMkLst>
        </pc:spChg>
        <pc:spChg chg="add mod">
          <ac:chgData name="#KWOK CHIN YUEN#" userId="f950141c-72dc-40af-bcc3-22354dadadd6" providerId="ADAL" clId="{6AFF14BD-4C3B-4BA8-A5FC-9E0C82AAE468}" dt="2025-07-01T08:20:30.647" v="6711" actId="20577"/>
          <ac:spMkLst>
            <pc:docMk/>
            <pc:sldMk cId="3408172036" sldId="903"/>
            <ac:spMk id="374" creationId="{B4C65CCD-22BC-2772-E664-9A98DB2E5D40}"/>
          </ac:spMkLst>
        </pc:spChg>
        <pc:spChg chg="mod">
          <ac:chgData name="#KWOK CHIN YUEN#" userId="f950141c-72dc-40af-bcc3-22354dadadd6" providerId="ADAL" clId="{6AFF14BD-4C3B-4BA8-A5FC-9E0C82AAE468}" dt="2025-07-01T08:20:32.685" v="6713" actId="20577"/>
          <ac:spMkLst>
            <pc:docMk/>
            <pc:sldMk cId="3408172036" sldId="903"/>
            <ac:spMk id="376" creationId="{DC05022F-DD0D-32A1-DAF7-8EDE874094D9}"/>
          </ac:spMkLst>
        </pc:spChg>
        <pc:spChg chg="mod">
          <ac:chgData name="#KWOK CHIN YUEN#" userId="f950141c-72dc-40af-bcc3-22354dadadd6" providerId="ADAL" clId="{6AFF14BD-4C3B-4BA8-A5FC-9E0C82AAE468}" dt="2025-07-01T08:20:35.255" v="6715" actId="20577"/>
          <ac:spMkLst>
            <pc:docMk/>
            <pc:sldMk cId="3408172036" sldId="903"/>
            <ac:spMk id="377" creationId="{00764584-18B1-EBDA-661C-4DDB20054022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79" creationId="{6C7374E2-9A91-5735-BD49-2B863E15FAB0}"/>
          </ac:spMkLst>
        </pc:spChg>
        <pc:spChg chg="mod">
          <ac:chgData name="#KWOK CHIN YUEN#" userId="f950141c-72dc-40af-bcc3-22354dadadd6" providerId="ADAL" clId="{6AFF14BD-4C3B-4BA8-A5FC-9E0C82AAE468}" dt="2025-07-01T08:25:36.536" v="6736" actId="1076"/>
          <ac:spMkLst>
            <pc:docMk/>
            <pc:sldMk cId="3408172036" sldId="903"/>
            <ac:spMk id="381" creationId="{E3BCEE40-3D92-3CA1-E4F4-89C4E2DB6423}"/>
          </ac:spMkLst>
        </pc:spChg>
        <pc:spChg chg="add mod">
          <ac:chgData name="#KWOK CHIN YUEN#" userId="f950141c-72dc-40af-bcc3-22354dadadd6" providerId="ADAL" clId="{6AFF14BD-4C3B-4BA8-A5FC-9E0C82AAE468}" dt="2025-07-01T08:20:28.644" v="6709" actId="1076"/>
          <ac:spMkLst>
            <pc:docMk/>
            <pc:sldMk cId="3408172036" sldId="903"/>
            <ac:spMk id="382" creationId="{CC9342B2-9E19-578F-AB55-4A61671807D3}"/>
          </ac:spMkLst>
        </pc:spChg>
        <pc:spChg chg="add mod">
          <ac:chgData name="#KWOK CHIN YUEN#" userId="f950141c-72dc-40af-bcc3-22354dadadd6" providerId="ADAL" clId="{6AFF14BD-4C3B-4BA8-A5FC-9E0C82AAE468}" dt="2025-07-01T08:22:18.359" v="6723" actId="1076"/>
          <ac:spMkLst>
            <pc:docMk/>
            <pc:sldMk cId="3408172036" sldId="903"/>
            <ac:spMk id="384" creationId="{1ECD4561-3C3E-0138-DBDC-B953CD4FD74A}"/>
          </ac:spMkLst>
        </pc:spChg>
        <pc:spChg chg="mod">
          <ac:chgData name="#KWOK CHIN YUEN#" userId="f950141c-72dc-40af-bcc3-22354dadadd6" providerId="ADAL" clId="{6AFF14BD-4C3B-4BA8-A5FC-9E0C82AAE468}" dt="2025-07-01T08:22:18.359" v="6723" actId="1076"/>
          <ac:spMkLst>
            <pc:docMk/>
            <pc:sldMk cId="3408172036" sldId="903"/>
            <ac:spMk id="385" creationId="{10B3802B-6FCF-9A16-BAD6-745779E96756}"/>
          </ac:spMkLst>
        </pc:spChg>
        <pc:spChg chg="add mod">
          <ac:chgData name="#KWOK CHIN YUEN#" userId="f950141c-72dc-40af-bcc3-22354dadadd6" providerId="ADAL" clId="{6AFF14BD-4C3B-4BA8-A5FC-9E0C82AAE468}" dt="2025-07-01T08:27:17.404" v="6851" actId="1076"/>
          <ac:spMkLst>
            <pc:docMk/>
            <pc:sldMk cId="3408172036" sldId="903"/>
            <ac:spMk id="386" creationId="{AF089CFD-856F-0F39-B6F2-88B585D10D3F}"/>
          </ac:spMkLst>
        </pc:spChg>
        <pc:spChg chg="add mod">
          <ac:chgData name="#KWOK CHIN YUEN#" userId="f950141c-72dc-40af-bcc3-22354dadadd6" providerId="ADAL" clId="{6AFF14BD-4C3B-4BA8-A5FC-9E0C82AAE468}" dt="2025-07-01T08:27:17.404" v="6851" actId="1076"/>
          <ac:spMkLst>
            <pc:docMk/>
            <pc:sldMk cId="3408172036" sldId="903"/>
            <ac:spMk id="387" creationId="{3CB0EA21-9D83-6E1A-7972-C8905809834A}"/>
          </ac:spMkLst>
        </pc:spChg>
        <pc:spChg chg="add mod">
          <ac:chgData name="#KWOK CHIN YUEN#" userId="f950141c-72dc-40af-bcc3-22354dadadd6" providerId="ADAL" clId="{6AFF14BD-4C3B-4BA8-A5FC-9E0C82AAE468}" dt="2025-07-01T08:28:09.831" v="6859" actId="1582"/>
          <ac:spMkLst>
            <pc:docMk/>
            <pc:sldMk cId="3408172036" sldId="903"/>
            <ac:spMk id="393" creationId="{662168A0-38C3-2066-1FA8-996AADEB25BF}"/>
          </ac:spMkLst>
        </pc:spChg>
        <pc:spChg chg="add mod">
          <ac:chgData name="#KWOK CHIN YUEN#" userId="f950141c-72dc-40af-bcc3-22354dadadd6" providerId="ADAL" clId="{6AFF14BD-4C3B-4BA8-A5FC-9E0C82AAE468}" dt="2025-07-01T08:28:20.348" v="6865" actId="14100"/>
          <ac:spMkLst>
            <pc:docMk/>
            <pc:sldMk cId="3408172036" sldId="903"/>
            <ac:spMk id="394" creationId="{B280B382-869D-FDE0-8D1E-0F6753B84775}"/>
          </ac:spMkLst>
        </pc:spChg>
        <pc:picChg chg="mod">
          <ac:chgData name="#KWOK CHIN YUEN#" userId="f950141c-72dc-40af-bcc3-22354dadadd6" providerId="ADAL" clId="{6AFF14BD-4C3B-4BA8-A5FC-9E0C82AAE468}" dt="2025-07-01T08:22:33.510" v="6730" actId="1076"/>
          <ac:picMkLst>
            <pc:docMk/>
            <pc:sldMk cId="3408172036" sldId="903"/>
            <ac:picMk id="332" creationId="{F888798E-5672-1646-E3C9-EE257DA62C6B}"/>
          </ac:picMkLst>
        </pc:picChg>
        <pc:picChg chg="mod">
          <ac:chgData name="#KWOK CHIN YUEN#" userId="f950141c-72dc-40af-bcc3-22354dadadd6" providerId="ADAL" clId="{6AFF14BD-4C3B-4BA8-A5FC-9E0C82AAE468}" dt="2025-07-01T08:22:18.359" v="6723" actId="1076"/>
          <ac:picMkLst>
            <pc:docMk/>
            <pc:sldMk cId="3408172036" sldId="903"/>
            <ac:picMk id="383" creationId="{EA72F62A-E8C9-9178-0FC2-D1BF00451FA9}"/>
          </ac:picMkLst>
        </pc:picChg>
        <pc:cxnChg chg="mod">
          <ac:chgData name="#KWOK CHIN YUEN#" userId="f950141c-72dc-40af-bcc3-22354dadadd6" providerId="ADAL" clId="{6AFF14BD-4C3B-4BA8-A5FC-9E0C82AAE468}" dt="2025-07-01T08:19:59.908" v="6681" actId="1076"/>
          <ac:cxnSpMkLst>
            <pc:docMk/>
            <pc:sldMk cId="3408172036" sldId="903"/>
            <ac:cxnSpMk id="271" creationId="{D7E90251-432C-9242-FBBC-0C53965AD6AC}"/>
          </ac:cxnSpMkLst>
        </pc:cxnChg>
        <pc:cxnChg chg="add mod">
          <ac:chgData name="#KWOK CHIN YUEN#" userId="f950141c-72dc-40af-bcc3-22354dadadd6" providerId="ADAL" clId="{6AFF14BD-4C3B-4BA8-A5FC-9E0C82AAE468}" dt="2025-07-01T08:15:03.393" v="6653" actId="208"/>
          <ac:cxnSpMkLst>
            <pc:docMk/>
            <pc:sldMk cId="3408172036" sldId="903"/>
            <ac:cxnSpMk id="303" creationId="{11B9632A-68D4-060C-C755-00C67256383B}"/>
          </ac:cxnSpMkLst>
        </pc:cxnChg>
        <pc:cxnChg chg="mod">
          <ac:chgData name="#KWOK CHIN YUEN#" userId="f950141c-72dc-40af-bcc3-22354dadadd6" providerId="ADAL" clId="{6AFF14BD-4C3B-4BA8-A5FC-9E0C82AAE468}" dt="2025-07-01T08:22:24.821" v="6727" actId="1038"/>
          <ac:cxnSpMkLst>
            <pc:docMk/>
            <pc:sldMk cId="3408172036" sldId="903"/>
            <ac:cxnSpMk id="330" creationId="{1BAF0A27-D639-05E2-7713-71222DD0F28C}"/>
          </ac:cxnSpMkLst>
        </pc:cxnChg>
        <pc:cxnChg chg="add mod">
          <ac:chgData name="#KWOK CHIN YUEN#" userId="f950141c-72dc-40af-bcc3-22354dadadd6" providerId="ADAL" clId="{6AFF14BD-4C3B-4BA8-A5FC-9E0C82AAE468}" dt="2025-07-01T08:26:46.369" v="6840" actId="1036"/>
          <ac:cxnSpMkLst>
            <pc:docMk/>
            <pc:sldMk cId="3408172036" sldId="903"/>
            <ac:cxnSpMk id="388" creationId="{F7E4B522-2860-44F9-D845-2C18799665C4}"/>
          </ac:cxnSpMkLst>
        </pc:cxnChg>
      </pc:sldChg>
      <pc:sldChg chg="addSp delSp modSp new mod modShow">
        <pc:chgData name="#KWOK CHIN YUEN#" userId="f950141c-72dc-40af-bcc3-22354dadadd6" providerId="ADAL" clId="{6AFF14BD-4C3B-4BA8-A5FC-9E0C82AAE468}" dt="2025-07-03T06:38:57.646" v="8204" actId="1038"/>
        <pc:sldMkLst>
          <pc:docMk/>
          <pc:sldMk cId="1685586011" sldId="904"/>
        </pc:sldMkLst>
        <pc:spChg chg="add mod ord">
          <ac:chgData name="#KWOK CHIN YUEN#" userId="f950141c-72dc-40af-bcc3-22354dadadd6" providerId="ADAL" clId="{6AFF14BD-4C3B-4BA8-A5FC-9E0C82AAE468}" dt="2025-07-03T06:09:51.622" v="7603" actId="1076"/>
          <ac:spMkLst>
            <pc:docMk/>
            <pc:sldMk cId="1685586011" sldId="904"/>
            <ac:spMk id="3" creationId="{EC491AF4-7B37-BE7F-FF4A-EFF0B2AE3661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7" creationId="{8319E4BC-6E07-C984-81A3-8A3B93FC0CA4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9" creationId="{DEB28C7F-FFFD-3DE0-023B-8FE36E4D7338}"/>
          </ac:spMkLst>
        </pc:spChg>
        <pc:spChg chg="add mod">
          <ac:chgData name="#KWOK CHIN YUEN#" userId="f950141c-72dc-40af-bcc3-22354dadadd6" providerId="ADAL" clId="{6AFF14BD-4C3B-4BA8-A5FC-9E0C82AAE468}" dt="2025-07-03T06:05:09.520" v="7491" actId="207"/>
          <ac:spMkLst>
            <pc:docMk/>
            <pc:sldMk cId="1685586011" sldId="904"/>
            <ac:spMk id="11" creationId="{9083AD57-22AF-D1DB-5BB2-A7E122702350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16" creationId="{D6D31640-F15D-B629-0795-F47B0DA0FCB2}"/>
          </ac:spMkLst>
        </pc:spChg>
        <pc:spChg chg="add mod">
          <ac:chgData name="#KWOK CHIN YUEN#" userId="f950141c-72dc-40af-bcc3-22354dadadd6" providerId="ADAL" clId="{6AFF14BD-4C3B-4BA8-A5FC-9E0C82AAE468}" dt="2025-07-03T06:14:55.519" v="7736" actId="14100"/>
          <ac:spMkLst>
            <pc:docMk/>
            <pc:sldMk cId="1685586011" sldId="904"/>
            <ac:spMk id="17" creationId="{EB71BDB1-F895-596A-A050-AD438F1A5F51}"/>
          </ac:spMkLst>
        </pc:spChg>
        <pc:spChg chg="add mod">
          <ac:chgData name="#KWOK CHIN YUEN#" userId="f950141c-72dc-40af-bcc3-22354dadadd6" providerId="ADAL" clId="{6AFF14BD-4C3B-4BA8-A5FC-9E0C82AAE468}" dt="2025-07-03T05:49:21.930" v="7176"/>
          <ac:spMkLst>
            <pc:docMk/>
            <pc:sldMk cId="1685586011" sldId="904"/>
            <ac:spMk id="18" creationId="{0953D127-0FE4-EE37-9710-3FCFB529AD04}"/>
          </ac:spMkLst>
        </pc:spChg>
        <pc:spChg chg="add mod">
          <ac:chgData name="#KWOK CHIN YUEN#" userId="f950141c-72dc-40af-bcc3-22354dadadd6" providerId="ADAL" clId="{6AFF14BD-4C3B-4BA8-A5FC-9E0C82AAE468}" dt="2025-07-03T06:38:23.974" v="8194" actId="207"/>
          <ac:spMkLst>
            <pc:docMk/>
            <pc:sldMk cId="1685586011" sldId="904"/>
            <ac:spMk id="19" creationId="{3123C354-4E28-E3FE-49A7-F6BE4796C1F8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20" creationId="{AF2BBAE4-F8FD-E71B-EE81-ED552DB1FF6B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21" creationId="{0DDAC777-E8A4-4266-654F-3152C620AA38}"/>
          </ac:spMkLst>
        </pc:spChg>
        <pc:spChg chg="add mod">
          <ac:chgData name="#KWOK CHIN YUEN#" userId="f950141c-72dc-40af-bcc3-22354dadadd6" providerId="ADAL" clId="{6AFF14BD-4C3B-4BA8-A5FC-9E0C82AAE468}" dt="2025-07-03T06:17:20.740" v="7795" actId="1076"/>
          <ac:spMkLst>
            <pc:docMk/>
            <pc:sldMk cId="1685586011" sldId="904"/>
            <ac:spMk id="26" creationId="{DF6B18F5-D30B-BAB7-85CC-E579C9D3BB7F}"/>
          </ac:spMkLst>
        </pc:spChg>
        <pc:spChg chg="mod">
          <ac:chgData name="#KWOK CHIN YUEN#" userId="f950141c-72dc-40af-bcc3-22354dadadd6" providerId="ADAL" clId="{6AFF14BD-4C3B-4BA8-A5FC-9E0C82AAE468}" dt="2025-07-03T06:36:44.672" v="8155" actId="1076"/>
          <ac:spMkLst>
            <pc:docMk/>
            <pc:sldMk cId="1685586011" sldId="904"/>
            <ac:spMk id="33" creationId="{AB963B65-50D1-1DFE-585F-A3591F8D11D3}"/>
          </ac:spMkLst>
        </pc:spChg>
        <pc:spChg chg="add mod">
          <ac:chgData name="#KWOK CHIN YUEN#" userId="f950141c-72dc-40af-bcc3-22354dadadd6" providerId="ADAL" clId="{6AFF14BD-4C3B-4BA8-A5FC-9E0C82AAE468}" dt="2025-07-03T06:15:03.412" v="7740" actId="1076"/>
          <ac:spMkLst>
            <pc:docMk/>
            <pc:sldMk cId="1685586011" sldId="904"/>
            <ac:spMk id="41" creationId="{8083AC21-62EF-3350-02EF-11442FD8070C}"/>
          </ac:spMkLst>
        </pc:spChg>
        <pc:spChg chg="add mod">
          <ac:chgData name="#KWOK CHIN YUEN#" userId="f950141c-72dc-40af-bcc3-22354dadadd6" providerId="ADAL" clId="{6AFF14BD-4C3B-4BA8-A5FC-9E0C82AAE468}" dt="2025-07-03T06:15:03.412" v="7740" actId="1076"/>
          <ac:spMkLst>
            <pc:docMk/>
            <pc:sldMk cId="1685586011" sldId="904"/>
            <ac:spMk id="42" creationId="{E29D33B6-36E2-9B93-EAD8-C1CFC00FECD5}"/>
          </ac:spMkLst>
        </pc:spChg>
        <pc:spChg chg="add mod">
          <ac:chgData name="#KWOK CHIN YUEN#" userId="f950141c-72dc-40af-bcc3-22354dadadd6" providerId="ADAL" clId="{6AFF14BD-4C3B-4BA8-A5FC-9E0C82AAE468}" dt="2025-07-03T06:15:03.412" v="7740" actId="1076"/>
          <ac:spMkLst>
            <pc:docMk/>
            <pc:sldMk cId="1685586011" sldId="904"/>
            <ac:spMk id="47" creationId="{67EBE477-8A97-D29D-105E-C974F250C659}"/>
          </ac:spMkLst>
        </pc:spChg>
        <pc:spChg chg="add mod">
          <ac:chgData name="#KWOK CHIN YUEN#" userId="f950141c-72dc-40af-bcc3-22354dadadd6" providerId="ADAL" clId="{6AFF14BD-4C3B-4BA8-A5FC-9E0C82AAE468}" dt="2025-07-03T06:16:32.437" v="7785" actId="14100"/>
          <ac:spMkLst>
            <pc:docMk/>
            <pc:sldMk cId="1685586011" sldId="904"/>
            <ac:spMk id="49" creationId="{EA5C3A18-9565-C18E-B6EF-7FA6D109BAE5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50" creationId="{2F95C635-024E-52D6-AC45-984E44194E79}"/>
          </ac:spMkLst>
        </pc:spChg>
        <pc:spChg chg="add mod">
          <ac:chgData name="#KWOK CHIN YUEN#" userId="f950141c-72dc-40af-bcc3-22354dadadd6" providerId="ADAL" clId="{6AFF14BD-4C3B-4BA8-A5FC-9E0C82AAE468}" dt="2025-07-03T06:36:36.776" v="8147" actId="1076"/>
          <ac:spMkLst>
            <pc:docMk/>
            <pc:sldMk cId="1685586011" sldId="904"/>
            <ac:spMk id="51" creationId="{20745F1A-B728-2B69-7A4A-A66676B9144B}"/>
          </ac:spMkLst>
        </pc:spChg>
        <pc:spChg chg="add mo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57" creationId="{CF4CF29E-3291-985A-15E0-423DE9181DF1}"/>
          </ac:spMkLst>
        </pc:spChg>
        <pc:spChg chg="add mod">
          <ac:chgData name="#KWOK CHIN YUEN#" userId="f950141c-72dc-40af-bcc3-22354dadadd6" providerId="ADAL" clId="{6AFF14BD-4C3B-4BA8-A5FC-9E0C82AAE468}" dt="2025-07-03T05:50:54.789" v="7229" actId="1076"/>
          <ac:spMkLst>
            <pc:docMk/>
            <pc:sldMk cId="1685586011" sldId="904"/>
            <ac:spMk id="58" creationId="{C92798D0-20F0-10FA-D79B-F1139C0D5431}"/>
          </ac:spMkLst>
        </pc:spChg>
        <pc:spChg chg="add mod or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69" creationId="{9EE65A2E-682F-AFF8-C42C-C01F4BE4022B}"/>
          </ac:spMkLst>
        </pc:spChg>
        <pc:spChg chg="add mod or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70" creationId="{C519D056-2430-E0F9-1355-60A38E8632AF}"/>
          </ac:spMkLst>
        </pc:spChg>
        <pc:spChg chg="add mod ord">
          <ac:chgData name="#KWOK CHIN YUEN#" userId="f950141c-72dc-40af-bcc3-22354dadadd6" providerId="ADAL" clId="{6AFF14BD-4C3B-4BA8-A5FC-9E0C82AAE468}" dt="2025-07-03T06:09:35.383" v="7598" actId="1076"/>
          <ac:spMkLst>
            <pc:docMk/>
            <pc:sldMk cId="1685586011" sldId="904"/>
            <ac:spMk id="73" creationId="{264E8F7F-5809-B071-A8E3-6B6F6F44308F}"/>
          </ac:spMkLst>
        </pc:spChg>
        <pc:spChg chg="add mod ord">
          <ac:chgData name="#KWOK CHIN YUEN#" userId="f950141c-72dc-40af-bcc3-22354dadadd6" providerId="ADAL" clId="{6AFF14BD-4C3B-4BA8-A5FC-9E0C82AAE468}" dt="2025-07-03T06:09:35.383" v="7598" actId="1076"/>
          <ac:spMkLst>
            <pc:docMk/>
            <pc:sldMk cId="1685586011" sldId="904"/>
            <ac:spMk id="74" creationId="{9227F0CF-3775-970D-F008-88064DDC78A1}"/>
          </ac:spMkLst>
        </pc:spChg>
        <pc:spChg chg="add mod ord">
          <ac:chgData name="#KWOK CHIN YUEN#" userId="f950141c-72dc-40af-bcc3-22354dadadd6" providerId="ADAL" clId="{6AFF14BD-4C3B-4BA8-A5FC-9E0C82AAE468}" dt="2025-07-03T06:09:35.383" v="7598" actId="1076"/>
          <ac:spMkLst>
            <pc:docMk/>
            <pc:sldMk cId="1685586011" sldId="904"/>
            <ac:spMk id="75" creationId="{FBDFBA2A-FC3F-AF37-2786-9DBEAF588F65}"/>
          </ac:spMkLst>
        </pc:spChg>
        <pc:spChg chg="add mod ord">
          <ac:chgData name="#KWOK CHIN YUEN#" userId="f950141c-72dc-40af-bcc3-22354dadadd6" providerId="ADAL" clId="{6AFF14BD-4C3B-4BA8-A5FC-9E0C82AAE468}" dt="2025-07-03T06:17:25.102" v="7796" actId="1076"/>
          <ac:spMkLst>
            <pc:docMk/>
            <pc:sldMk cId="1685586011" sldId="904"/>
            <ac:spMk id="78" creationId="{C4EFB955-262A-1707-013D-CC0A5E601933}"/>
          </ac:spMkLst>
        </pc:spChg>
        <pc:spChg chg="add mod">
          <ac:chgData name="#KWOK CHIN YUEN#" userId="f950141c-72dc-40af-bcc3-22354dadadd6" providerId="ADAL" clId="{6AFF14BD-4C3B-4BA8-A5FC-9E0C82AAE468}" dt="2025-07-03T06:17:29.046" v="7797" actId="1076"/>
          <ac:spMkLst>
            <pc:docMk/>
            <pc:sldMk cId="1685586011" sldId="904"/>
            <ac:spMk id="79" creationId="{6F3942C8-AB06-45C6-9C84-086CD867FCAF}"/>
          </ac:spMkLst>
        </pc:spChg>
        <pc:spChg chg="mod">
          <ac:chgData name="#KWOK CHIN YUEN#" userId="f950141c-72dc-40af-bcc3-22354dadadd6" providerId="ADAL" clId="{6AFF14BD-4C3B-4BA8-A5FC-9E0C82AAE468}" dt="2025-07-03T06:28:31.589" v="8070" actId="14100"/>
          <ac:spMkLst>
            <pc:docMk/>
            <pc:sldMk cId="1685586011" sldId="904"/>
            <ac:spMk id="80" creationId="{BE1F99C9-417C-34E5-62B9-64A26A6CBBE4}"/>
          </ac:spMkLst>
        </pc:spChg>
        <pc:spChg chg="add mod">
          <ac:chgData name="#KWOK CHIN YUEN#" userId="f950141c-72dc-40af-bcc3-22354dadadd6" providerId="ADAL" clId="{6AFF14BD-4C3B-4BA8-A5FC-9E0C82AAE468}" dt="2025-07-03T06:28:45.098" v="8079" actId="1076"/>
          <ac:spMkLst>
            <pc:docMk/>
            <pc:sldMk cId="1685586011" sldId="904"/>
            <ac:spMk id="81" creationId="{9874F779-EE63-0B4B-34F4-59D75CF80883}"/>
          </ac:spMkLst>
        </pc:spChg>
        <pc:spChg chg="add mod">
          <ac:chgData name="#KWOK CHIN YUEN#" userId="f950141c-72dc-40af-bcc3-22354dadadd6" providerId="ADAL" clId="{6AFF14BD-4C3B-4BA8-A5FC-9E0C82AAE468}" dt="2025-07-03T06:28:32.585" v="8072" actId="1035"/>
          <ac:spMkLst>
            <pc:docMk/>
            <pc:sldMk cId="1685586011" sldId="904"/>
            <ac:spMk id="87" creationId="{3880D07A-A664-0859-7F99-07541B4F07E1}"/>
          </ac:spMkLst>
        </pc:spChg>
        <pc:spChg chg="add mod">
          <ac:chgData name="#KWOK CHIN YUEN#" userId="f950141c-72dc-40af-bcc3-22354dadadd6" providerId="ADAL" clId="{6AFF14BD-4C3B-4BA8-A5FC-9E0C82AAE468}" dt="2025-07-03T06:28:32.585" v="8072" actId="1035"/>
          <ac:spMkLst>
            <pc:docMk/>
            <pc:sldMk cId="1685586011" sldId="904"/>
            <ac:spMk id="88" creationId="{B3356787-CEEF-F987-343A-2ADF9A001814}"/>
          </ac:spMkLst>
        </pc:spChg>
        <pc:spChg chg="mod ord">
          <ac:chgData name="#KWOK CHIN YUEN#" userId="f950141c-72dc-40af-bcc3-22354dadadd6" providerId="ADAL" clId="{6AFF14BD-4C3B-4BA8-A5FC-9E0C82AAE468}" dt="2025-07-03T06:17:29.046" v="7797" actId="1076"/>
          <ac:spMkLst>
            <pc:docMk/>
            <pc:sldMk cId="1685586011" sldId="904"/>
            <ac:spMk id="98" creationId="{8592404D-38C1-9D6E-E141-D97394F84417}"/>
          </ac:spMkLst>
        </pc:spChg>
        <pc:spChg chg="add mod ord">
          <ac:chgData name="#KWOK CHIN YUEN#" userId="f950141c-72dc-40af-bcc3-22354dadadd6" providerId="ADAL" clId="{6AFF14BD-4C3B-4BA8-A5FC-9E0C82AAE468}" dt="2025-07-03T06:10:06.983" v="7608" actId="1076"/>
          <ac:spMkLst>
            <pc:docMk/>
            <pc:sldMk cId="1685586011" sldId="904"/>
            <ac:spMk id="99" creationId="{A73097FE-8CE7-8F06-4EC2-58DB8139EE10}"/>
          </ac:spMkLst>
        </pc:spChg>
        <pc:spChg chg="mod ord">
          <ac:chgData name="#KWOK CHIN YUEN#" userId="f950141c-72dc-40af-bcc3-22354dadadd6" providerId="ADAL" clId="{6AFF14BD-4C3B-4BA8-A5FC-9E0C82AAE468}" dt="2025-07-03T06:10:06.983" v="7608" actId="1076"/>
          <ac:spMkLst>
            <pc:docMk/>
            <pc:sldMk cId="1685586011" sldId="904"/>
            <ac:spMk id="101" creationId="{0CEE96A9-CA6E-AF2B-4EC3-4E0EA779B61F}"/>
          </ac:spMkLst>
        </pc:spChg>
        <pc:spChg chg="add mod">
          <ac:chgData name="#KWOK CHIN YUEN#" userId="f950141c-72dc-40af-bcc3-22354dadadd6" providerId="ADAL" clId="{6AFF14BD-4C3B-4BA8-A5FC-9E0C82AAE468}" dt="2025-07-03T06:17:29.046" v="7797" actId="1076"/>
          <ac:spMkLst>
            <pc:docMk/>
            <pc:sldMk cId="1685586011" sldId="904"/>
            <ac:spMk id="105" creationId="{CA788D1D-A6B1-52AE-AFCA-8CAFCD03AFA6}"/>
          </ac:spMkLst>
        </pc:spChg>
        <pc:spChg chg="mod">
          <ac:chgData name="#KWOK CHIN YUEN#" userId="f950141c-72dc-40af-bcc3-22354dadadd6" providerId="ADAL" clId="{6AFF14BD-4C3B-4BA8-A5FC-9E0C82AAE468}" dt="2025-07-03T06:03:37.771" v="7465" actId="207"/>
          <ac:spMkLst>
            <pc:docMk/>
            <pc:sldMk cId="1685586011" sldId="904"/>
            <ac:spMk id="107" creationId="{DF0A4282-F431-B822-BB53-485CC7897D98}"/>
          </ac:spMkLst>
        </pc:spChg>
        <pc:spChg chg="mod">
          <ac:chgData name="#KWOK CHIN YUEN#" userId="f950141c-72dc-40af-bcc3-22354dadadd6" providerId="ADAL" clId="{6AFF14BD-4C3B-4BA8-A5FC-9E0C82AAE468}" dt="2025-07-03T06:17:29.046" v="7797" actId="1076"/>
          <ac:spMkLst>
            <pc:docMk/>
            <pc:sldMk cId="1685586011" sldId="904"/>
            <ac:spMk id="110" creationId="{C8568526-C710-8C8E-55A7-4C4E8B257192}"/>
          </ac:spMkLst>
        </pc:spChg>
        <pc:spChg chg="mod">
          <ac:chgData name="#KWOK CHIN YUEN#" userId="f950141c-72dc-40af-bcc3-22354dadadd6" providerId="ADAL" clId="{6AFF14BD-4C3B-4BA8-A5FC-9E0C82AAE468}" dt="2025-07-03T06:17:17.111" v="7794" actId="1076"/>
          <ac:spMkLst>
            <pc:docMk/>
            <pc:sldMk cId="1685586011" sldId="904"/>
            <ac:spMk id="111" creationId="{871AF359-6189-9297-DD45-9619E237F452}"/>
          </ac:spMkLst>
        </pc:spChg>
        <pc:spChg chg="mod">
          <ac:chgData name="#KWOK CHIN YUEN#" userId="f950141c-72dc-40af-bcc3-22354dadadd6" providerId="ADAL" clId="{6AFF14BD-4C3B-4BA8-A5FC-9E0C82AAE468}" dt="2025-07-03T06:17:29.046" v="7797" actId="1076"/>
          <ac:spMkLst>
            <pc:docMk/>
            <pc:sldMk cId="1685586011" sldId="904"/>
            <ac:spMk id="113" creationId="{7BD7E569-BC1C-6B74-A879-2C791B3AA2DE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16" creationId="{D0F65E6D-7046-E1EB-66B5-949D3F1728AD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17" creationId="{F4EE2DA5-DB91-26E6-C3F3-933699D0BA3A}"/>
          </ac:spMkLst>
        </pc:spChg>
        <pc:spChg chg="add mod">
          <ac:chgData name="#KWOK CHIN YUEN#" userId="f950141c-72dc-40af-bcc3-22354dadadd6" providerId="ADAL" clId="{6AFF14BD-4C3B-4BA8-A5FC-9E0C82AAE468}" dt="2025-07-03T06:19:27.325" v="7852" actId="1076"/>
          <ac:spMkLst>
            <pc:docMk/>
            <pc:sldMk cId="1685586011" sldId="904"/>
            <ac:spMk id="118" creationId="{F3FDD5B5-E80A-4F4C-5430-4F79671ACA7D}"/>
          </ac:spMkLst>
        </pc:spChg>
        <pc:spChg chg="add mod">
          <ac:chgData name="#KWOK CHIN YUEN#" userId="f950141c-72dc-40af-bcc3-22354dadadd6" providerId="ADAL" clId="{6AFF14BD-4C3B-4BA8-A5FC-9E0C82AAE468}" dt="2025-07-03T06:19:27.325" v="7852" actId="1076"/>
          <ac:spMkLst>
            <pc:docMk/>
            <pc:sldMk cId="1685586011" sldId="904"/>
            <ac:spMk id="119" creationId="{63E82713-19CB-48A5-7BB8-58EAA5926BC3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22" creationId="{D3B170D4-D847-4768-5908-F8743536B906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23" creationId="{84DD9327-04C7-19D2-55E1-319C2ED45F48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24" creationId="{70E92C0D-0143-F4C3-BA7E-3E437CFE238F}"/>
          </ac:spMkLst>
        </pc:spChg>
        <pc:spChg chg="add mod">
          <ac:chgData name="#KWOK CHIN YUEN#" userId="f950141c-72dc-40af-bcc3-22354dadadd6" providerId="ADAL" clId="{6AFF14BD-4C3B-4BA8-A5FC-9E0C82AAE468}" dt="2025-07-03T06:14:45.286" v="7733" actId="1076"/>
          <ac:spMkLst>
            <pc:docMk/>
            <pc:sldMk cId="1685586011" sldId="904"/>
            <ac:spMk id="140" creationId="{E43803FC-3168-D0AE-ECFB-C55AD0B6524E}"/>
          </ac:spMkLst>
        </pc:spChg>
        <pc:spChg chg="add mod">
          <ac:chgData name="#KWOK CHIN YUEN#" userId="f950141c-72dc-40af-bcc3-22354dadadd6" providerId="ADAL" clId="{6AFF14BD-4C3B-4BA8-A5FC-9E0C82AAE468}" dt="2025-07-03T06:34:32.974" v="8133" actId="20577"/>
          <ac:spMkLst>
            <pc:docMk/>
            <pc:sldMk cId="1685586011" sldId="904"/>
            <ac:spMk id="146" creationId="{863D6730-D4A5-C3DB-EE33-76461DF12F2B}"/>
          </ac:spMkLst>
        </pc:spChg>
        <pc:spChg chg="add mod">
          <ac:chgData name="#KWOK CHIN YUEN#" userId="f950141c-72dc-40af-bcc3-22354dadadd6" providerId="ADAL" clId="{6AFF14BD-4C3B-4BA8-A5FC-9E0C82AAE468}" dt="2025-07-03T06:16:28.887" v="7784" actId="1076"/>
          <ac:spMkLst>
            <pc:docMk/>
            <pc:sldMk cId="1685586011" sldId="904"/>
            <ac:spMk id="149" creationId="{303E4279-FA82-1D94-E36A-C2266F30547A}"/>
          </ac:spMkLst>
        </pc:spChg>
        <pc:spChg chg="add mod">
          <ac:chgData name="#KWOK CHIN YUEN#" userId="f950141c-72dc-40af-bcc3-22354dadadd6" providerId="ADAL" clId="{6AFF14BD-4C3B-4BA8-A5FC-9E0C82AAE468}" dt="2025-07-03T06:17:29.046" v="7797" actId="1076"/>
          <ac:spMkLst>
            <pc:docMk/>
            <pc:sldMk cId="1685586011" sldId="904"/>
            <ac:spMk id="152" creationId="{2030C469-12D2-C909-E375-C3135F84775A}"/>
          </ac:spMkLst>
        </pc:spChg>
        <pc:spChg chg="add mod">
          <ac:chgData name="#KWOK CHIN YUEN#" userId="f950141c-72dc-40af-bcc3-22354dadadd6" providerId="ADAL" clId="{6AFF14BD-4C3B-4BA8-A5FC-9E0C82AAE468}" dt="2025-07-03T06:18:50.347" v="7842" actId="1076"/>
          <ac:spMkLst>
            <pc:docMk/>
            <pc:sldMk cId="1685586011" sldId="904"/>
            <ac:spMk id="154" creationId="{A2B234F0-9A90-3A90-242A-0FA15D220CC6}"/>
          </ac:spMkLst>
        </pc:spChg>
        <pc:spChg chg="add mod">
          <ac:chgData name="#KWOK CHIN YUEN#" userId="f950141c-72dc-40af-bcc3-22354dadadd6" providerId="ADAL" clId="{6AFF14BD-4C3B-4BA8-A5FC-9E0C82AAE468}" dt="2025-07-03T06:19:01.471" v="7848" actId="20577"/>
          <ac:spMkLst>
            <pc:docMk/>
            <pc:sldMk cId="1685586011" sldId="904"/>
            <ac:spMk id="158" creationId="{267FD5AD-7BC8-2721-EF64-7781E45A1907}"/>
          </ac:spMkLst>
        </pc:spChg>
        <pc:spChg chg="add mod">
          <ac:chgData name="#KWOK CHIN YUEN#" userId="f950141c-72dc-40af-bcc3-22354dadadd6" providerId="ADAL" clId="{6AFF14BD-4C3B-4BA8-A5FC-9E0C82AAE468}" dt="2025-07-03T06:19:06.086" v="7850" actId="1076"/>
          <ac:spMkLst>
            <pc:docMk/>
            <pc:sldMk cId="1685586011" sldId="904"/>
            <ac:spMk id="159" creationId="{CA2181E8-6A2D-8940-A3BB-2355A99FA6C9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60" creationId="{B04622D4-31B6-F8BA-B4A6-63FE506B7807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61" creationId="{19065795-2713-2584-CD57-9B590CE3137A}"/>
          </ac:spMkLst>
        </pc:spChg>
        <pc:spChg chg="add mod">
          <ac:chgData name="#KWOK CHIN YUEN#" userId="f950141c-72dc-40af-bcc3-22354dadadd6" providerId="ADAL" clId="{6AFF14BD-4C3B-4BA8-A5FC-9E0C82AAE468}" dt="2025-07-03T06:32:27.386" v="8113" actId="1076"/>
          <ac:spMkLst>
            <pc:docMk/>
            <pc:sldMk cId="1685586011" sldId="904"/>
            <ac:spMk id="162" creationId="{41CB3537-8E2B-3FCC-1B96-01A65F453980}"/>
          </ac:spMkLst>
        </pc:spChg>
        <pc:spChg chg="add mod">
          <ac:chgData name="#KWOK CHIN YUEN#" userId="f950141c-72dc-40af-bcc3-22354dadadd6" providerId="ADAL" clId="{6AFF14BD-4C3B-4BA8-A5FC-9E0C82AAE468}" dt="2025-07-03T06:22:34.172" v="8007" actId="1076"/>
          <ac:spMkLst>
            <pc:docMk/>
            <pc:sldMk cId="1685586011" sldId="904"/>
            <ac:spMk id="163" creationId="{04A71BE0-B94B-C8AF-4E68-6EDB9679F9D2}"/>
          </ac:spMkLst>
        </pc:spChg>
        <pc:spChg chg="add mod">
          <ac:chgData name="#KWOK CHIN YUEN#" userId="f950141c-72dc-40af-bcc3-22354dadadd6" providerId="ADAL" clId="{6AFF14BD-4C3B-4BA8-A5FC-9E0C82AAE468}" dt="2025-07-03T06:22:28.740" v="8006" actId="1076"/>
          <ac:spMkLst>
            <pc:docMk/>
            <pc:sldMk cId="1685586011" sldId="904"/>
            <ac:spMk id="164" creationId="{FF9B5CDA-4CB8-3107-F3F3-022A9B93AC94}"/>
          </ac:spMkLst>
        </pc:spChg>
        <pc:spChg chg="add mod">
          <ac:chgData name="#KWOK CHIN YUEN#" userId="f950141c-72dc-40af-bcc3-22354dadadd6" providerId="ADAL" clId="{6AFF14BD-4C3B-4BA8-A5FC-9E0C82AAE468}" dt="2025-07-03T06:22:28.740" v="8006" actId="1076"/>
          <ac:spMkLst>
            <pc:docMk/>
            <pc:sldMk cId="1685586011" sldId="904"/>
            <ac:spMk id="165" creationId="{EF388A9C-917E-C0BF-C114-459830D5F99F}"/>
          </ac:spMkLst>
        </pc:spChg>
        <pc:spChg chg="add mod">
          <ac:chgData name="#KWOK CHIN YUEN#" userId="f950141c-72dc-40af-bcc3-22354dadadd6" providerId="ADAL" clId="{6AFF14BD-4C3B-4BA8-A5FC-9E0C82AAE468}" dt="2025-07-03T06:22:34.172" v="8007" actId="1076"/>
          <ac:spMkLst>
            <pc:docMk/>
            <pc:sldMk cId="1685586011" sldId="904"/>
            <ac:spMk id="166" creationId="{AF3F9CEA-FA97-703E-D5CA-8409A3EF1B08}"/>
          </ac:spMkLst>
        </pc:spChg>
        <pc:spChg chg="add mod">
          <ac:chgData name="#KWOK CHIN YUEN#" userId="f950141c-72dc-40af-bcc3-22354dadadd6" providerId="ADAL" clId="{6AFF14BD-4C3B-4BA8-A5FC-9E0C82AAE468}" dt="2025-07-03T06:22:28.740" v="8006" actId="1076"/>
          <ac:spMkLst>
            <pc:docMk/>
            <pc:sldMk cId="1685586011" sldId="904"/>
            <ac:spMk id="167" creationId="{108E7AD3-02C4-5B69-17A4-695E16879BAE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71" creationId="{29A90B65-20A8-A779-90C6-3CBAE31BCA78}"/>
          </ac:spMkLst>
        </pc:spChg>
        <pc:spChg chg="add mod">
          <ac:chgData name="#KWOK CHIN YUEN#" userId="f950141c-72dc-40af-bcc3-22354dadadd6" providerId="ADAL" clId="{6AFF14BD-4C3B-4BA8-A5FC-9E0C82AAE468}" dt="2025-07-03T06:26:44.579" v="8032" actId="1076"/>
          <ac:spMkLst>
            <pc:docMk/>
            <pc:sldMk cId="1685586011" sldId="904"/>
            <ac:spMk id="172" creationId="{463976BF-297D-008F-03BF-DD78ABCAC998}"/>
          </ac:spMkLst>
        </pc:spChg>
        <pc:spChg chg="add mod">
          <ac:chgData name="#KWOK CHIN YUEN#" userId="f950141c-72dc-40af-bcc3-22354dadadd6" providerId="ADAL" clId="{6AFF14BD-4C3B-4BA8-A5FC-9E0C82AAE468}" dt="2025-07-03T06:38:33.127" v="8196" actId="207"/>
          <ac:spMkLst>
            <pc:docMk/>
            <pc:sldMk cId="1685586011" sldId="904"/>
            <ac:spMk id="188" creationId="{F4598EA0-6E61-0AB2-4F07-6266DA85AE7A}"/>
          </ac:spMkLst>
        </pc:spChg>
        <pc:spChg chg="add mod">
          <ac:chgData name="#KWOK CHIN YUEN#" userId="f950141c-72dc-40af-bcc3-22354dadadd6" providerId="ADAL" clId="{6AFF14BD-4C3B-4BA8-A5FC-9E0C82AAE468}" dt="2025-07-03T06:38:33.127" v="8196" actId="207"/>
          <ac:spMkLst>
            <pc:docMk/>
            <pc:sldMk cId="1685586011" sldId="904"/>
            <ac:spMk id="190" creationId="{EBAA129E-15AC-B5A4-88D5-C19FB384716E}"/>
          </ac:spMkLst>
        </pc:spChg>
        <pc:spChg chg="add mod">
          <ac:chgData name="#KWOK CHIN YUEN#" userId="f950141c-72dc-40af-bcc3-22354dadadd6" providerId="ADAL" clId="{6AFF14BD-4C3B-4BA8-A5FC-9E0C82AAE468}" dt="2025-07-03T06:38:33.127" v="8196" actId="207"/>
          <ac:spMkLst>
            <pc:docMk/>
            <pc:sldMk cId="1685586011" sldId="904"/>
            <ac:spMk id="191" creationId="{E21D7CBA-81DF-EDB2-F79C-F7F44DC7D1BB}"/>
          </ac:spMkLst>
        </pc:spChg>
        <pc:spChg chg="add mod">
          <ac:chgData name="#KWOK CHIN YUEN#" userId="f950141c-72dc-40af-bcc3-22354dadadd6" providerId="ADAL" clId="{6AFF14BD-4C3B-4BA8-A5FC-9E0C82AAE468}" dt="2025-07-03T06:38:42.595" v="8198" actId="1076"/>
          <ac:spMkLst>
            <pc:docMk/>
            <pc:sldMk cId="1685586011" sldId="904"/>
            <ac:spMk id="192" creationId="{9EC80A87-91AE-E139-0CA4-AD108B29D32D}"/>
          </ac:spMkLst>
        </pc:spChg>
        <pc:spChg chg="add mod">
          <ac:chgData name="#KWOK CHIN YUEN#" userId="f950141c-72dc-40af-bcc3-22354dadadd6" providerId="ADAL" clId="{6AFF14BD-4C3B-4BA8-A5FC-9E0C82AAE468}" dt="2025-07-03T06:38:42.595" v="8198" actId="1076"/>
          <ac:spMkLst>
            <pc:docMk/>
            <pc:sldMk cId="1685586011" sldId="904"/>
            <ac:spMk id="193" creationId="{1519FFD4-3447-DCFC-5A36-B329FC1DF3DE}"/>
          </ac:spMkLst>
        </pc:spChg>
        <pc:spChg chg="add mod">
          <ac:chgData name="#KWOK CHIN YUEN#" userId="f950141c-72dc-40af-bcc3-22354dadadd6" providerId="ADAL" clId="{6AFF14BD-4C3B-4BA8-A5FC-9E0C82AAE468}" dt="2025-07-03T06:38:42.595" v="8198" actId="1076"/>
          <ac:spMkLst>
            <pc:docMk/>
            <pc:sldMk cId="1685586011" sldId="904"/>
            <ac:spMk id="194" creationId="{FB0B5DF2-B408-3411-662E-E549D9897C02}"/>
          </ac:spMkLst>
        </pc:spChg>
        <pc:spChg chg="add mod">
          <ac:chgData name="#KWOK CHIN YUEN#" userId="f950141c-72dc-40af-bcc3-22354dadadd6" providerId="ADAL" clId="{6AFF14BD-4C3B-4BA8-A5FC-9E0C82AAE468}" dt="2025-07-03T06:38:49.171" v="8200" actId="1076"/>
          <ac:spMkLst>
            <pc:docMk/>
            <pc:sldMk cId="1685586011" sldId="904"/>
            <ac:spMk id="195" creationId="{1BB31566-8A03-D2DF-0571-682E99221F78}"/>
          </ac:spMkLst>
        </pc:spChg>
        <pc:spChg chg="add mod">
          <ac:chgData name="#KWOK CHIN YUEN#" userId="f950141c-72dc-40af-bcc3-22354dadadd6" providerId="ADAL" clId="{6AFF14BD-4C3B-4BA8-A5FC-9E0C82AAE468}" dt="2025-07-03T06:38:57.646" v="8204" actId="1038"/>
          <ac:spMkLst>
            <pc:docMk/>
            <pc:sldMk cId="1685586011" sldId="904"/>
            <ac:spMk id="196" creationId="{C3FEFC37-4EC6-F93A-9E57-B4152052B6C2}"/>
          </ac:spMkLst>
        </pc:spChg>
        <pc:spChg chg="add mod">
          <ac:chgData name="#KWOK CHIN YUEN#" userId="f950141c-72dc-40af-bcc3-22354dadadd6" providerId="ADAL" clId="{6AFF14BD-4C3B-4BA8-A5FC-9E0C82AAE468}" dt="2025-07-03T06:38:49.171" v="8200" actId="1076"/>
          <ac:spMkLst>
            <pc:docMk/>
            <pc:sldMk cId="1685586011" sldId="904"/>
            <ac:spMk id="197" creationId="{0CE24470-68ED-141B-1993-271E112CE88A}"/>
          </ac:spMkLst>
        </pc:spChg>
        <pc:picChg chg="add mod">
          <ac:chgData name="#KWOK CHIN YUEN#" userId="f950141c-72dc-40af-bcc3-22354dadadd6" providerId="ADAL" clId="{6AFF14BD-4C3B-4BA8-A5FC-9E0C82AAE468}" dt="2025-07-03T05:56:01.027" v="7294" actId="1076"/>
          <ac:picMkLst>
            <pc:docMk/>
            <pc:sldMk cId="1685586011" sldId="904"/>
            <ac:picMk id="6" creationId="{A7DA05CF-9EA4-ED5B-7F22-DB870E10E3FA}"/>
          </ac:picMkLst>
        </pc:picChg>
        <pc:picChg chg="add mod">
          <ac:chgData name="#KWOK CHIN YUEN#" userId="f950141c-72dc-40af-bcc3-22354dadadd6" providerId="ADAL" clId="{6AFF14BD-4C3B-4BA8-A5FC-9E0C82AAE468}" dt="2025-07-03T05:56:42.811" v="7304" actId="1076"/>
          <ac:picMkLst>
            <pc:docMk/>
            <pc:sldMk cId="1685586011" sldId="904"/>
            <ac:picMk id="8" creationId="{8A0CE2FB-F00D-AAD0-6128-227DC08BF420}"/>
          </ac:picMkLst>
        </pc:picChg>
        <pc:picChg chg="add mod">
          <ac:chgData name="#KWOK CHIN YUEN#" userId="f950141c-72dc-40af-bcc3-22354dadadd6" providerId="ADAL" clId="{6AFF14BD-4C3B-4BA8-A5FC-9E0C82AAE468}" dt="2025-07-03T05:56:47.393" v="7305" actId="1076"/>
          <ac:picMkLst>
            <pc:docMk/>
            <pc:sldMk cId="1685586011" sldId="904"/>
            <ac:picMk id="10" creationId="{9DCC30EE-32FE-89CC-286E-DE22AA0E8DAC}"/>
          </ac:picMkLst>
        </pc:picChg>
        <pc:picChg chg="add mod">
          <ac:chgData name="#KWOK CHIN YUEN#" userId="f950141c-72dc-40af-bcc3-22354dadadd6" providerId="ADAL" clId="{6AFF14BD-4C3B-4BA8-A5FC-9E0C82AAE468}" dt="2025-07-03T05:58:05.188" v="7320" actId="1076"/>
          <ac:picMkLst>
            <pc:docMk/>
            <pc:sldMk cId="1685586011" sldId="904"/>
            <ac:picMk id="34" creationId="{CDBE5E4E-044A-CAA5-2B7C-40E95FA660A8}"/>
          </ac:picMkLst>
        </pc:picChg>
        <pc:picChg chg="add mod">
          <ac:chgData name="#KWOK CHIN YUEN#" userId="f950141c-72dc-40af-bcc3-22354dadadd6" providerId="ADAL" clId="{6AFF14BD-4C3B-4BA8-A5FC-9E0C82AAE468}" dt="2025-07-03T05:58:10.173" v="7322" actId="1076"/>
          <ac:picMkLst>
            <pc:docMk/>
            <pc:sldMk cId="1685586011" sldId="904"/>
            <ac:picMk id="35" creationId="{BC99A7F5-51FF-FB83-E238-25C69C217BAF}"/>
          </ac:picMkLst>
        </pc:picChg>
        <pc:picChg chg="add mod">
          <ac:chgData name="#KWOK CHIN YUEN#" userId="f950141c-72dc-40af-bcc3-22354dadadd6" providerId="ADAL" clId="{6AFF14BD-4C3B-4BA8-A5FC-9E0C82AAE468}" dt="2025-07-03T05:58:13.083" v="7324" actId="1076"/>
          <ac:picMkLst>
            <pc:docMk/>
            <pc:sldMk cId="1685586011" sldId="904"/>
            <ac:picMk id="36" creationId="{C7CCC44E-186A-68F9-25B6-FBE3830EDC20}"/>
          </ac:picMkLst>
        </pc:picChg>
        <pc:picChg chg="add mod">
          <ac:chgData name="#KWOK CHIN YUEN#" userId="f950141c-72dc-40af-bcc3-22354dadadd6" providerId="ADAL" clId="{6AFF14BD-4C3B-4BA8-A5FC-9E0C82AAE468}" dt="2025-07-03T06:09:31.751" v="7597" actId="1076"/>
          <ac:picMkLst>
            <pc:docMk/>
            <pc:sldMk cId="1685586011" sldId="904"/>
            <ac:picMk id="127" creationId="{3E0BDD3B-116F-A914-C92B-C5848096484B}"/>
          </ac:picMkLst>
        </pc:picChg>
        <pc:picChg chg="add mod">
          <ac:chgData name="#KWOK CHIN YUEN#" userId="f950141c-72dc-40af-bcc3-22354dadadd6" providerId="ADAL" clId="{6AFF14BD-4C3B-4BA8-A5FC-9E0C82AAE468}" dt="2025-07-03T06:09:48.407" v="7602" actId="1076"/>
          <ac:picMkLst>
            <pc:docMk/>
            <pc:sldMk cId="1685586011" sldId="904"/>
            <ac:picMk id="128" creationId="{A3C5F940-3938-DC7F-5FDF-8B14A9F61B9C}"/>
          </ac:picMkLst>
        </pc:picChg>
        <pc:picChg chg="add mod">
          <ac:chgData name="#KWOK CHIN YUEN#" userId="f950141c-72dc-40af-bcc3-22354dadadd6" providerId="ADAL" clId="{6AFF14BD-4C3B-4BA8-A5FC-9E0C82AAE468}" dt="2025-07-03T06:10:02.895" v="7607" actId="1076"/>
          <ac:picMkLst>
            <pc:docMk/>
            <pc:sldMk cId="1685586011" sldId="904"/>
            <ac:picMk id="129" creationId="{F365CB56-4EAC-B87E-CD05-0308EBA8A6BA}"/>
          </ac:picMkLst>
        </pc:picChg>
        <pc:picChg chg="add mod modCrop">
          <ac:chgData name="#KWOK CHIN YUEN#" userId="f950141c-72dc-40af-bcc3-22354dadadd6" providerId="ADAL" clId="{6AFF14BD-4C3B-4BA8-A5FC-9E0C82AAE468}" dt="2025-07-03T06:13:04.110" v="7694" actId="1076"/>
          <ac:picMkLst>
            <pc:docMk/>
            <pc:sldMk cId="1685586011" sldId="904"/>
            <ac:picMk id="136" creationId="{BE536E69-F890-9AF7-4FFC-91C014F2475C}"/>
          </ac:picMkLst>
        </pc:picChg>
        <pc:picChg chg="add mod">
          <ac:chgData name="#KWOK CHIN YUEN#" userId="f950141c-72dc-40af-bcc3-22354dadadd6" providerId="ADAL" clId="{6AFF14BD-4C3B-4BA8-A5FC-9E0C82AAE468}" dt="2025-07-03T06:13:08.567" v="7696" actId="1076"/>
          <ac:picMkLst>
            <pc:docMk/>
            <pc:sldMk cId="1685586011" sldId="904"/>
            <ac:picMk id="137" creationId="{8D126CBC-A886-41B5-B0AB-4F171E1E8CF4}"/>
          </ac:picMkLst>
        </pc:picChg>
        <pc:picChg chg="add mod">
          <ac:chgData name="#KWOK CHIN YUEN#" userId="f950141c-72dc-40af-bcc3-22354dadadd6" providerId="ADAL" clId="{6AFF14BD-4C3B-4BA8-A5FC-9E0C82AAE468}" dt="2025-07-03T06:13:12.392" v="7698" actId="1076"/>
          <ac:picMkLst>
            <pc:docMk/>
            <pc:sldMk cId="1685586011" sldId="904"/>
            <ac:picMk id="138" creationId="{1CA5BCBD-07C8-A93A-9212-0C637EEC5249}"/>
          </ac:picMkLst>
        </pc:picChg>
        <pc:picChg chg="add mod">
          <ac:chgData name="#KWOK CHIN YUEN#" userId="f950141c-72dc-40af-bcc3-22354dadadd6" providerId="ADAL" clId="{6AFF14BD-4C3B-4BA8-A5FC-9E0C82AAE468}" dt="2025-07-03T06:34:26.088" v="8130" actId="1076"/>
          <ac:picMkLst>
            <pc:docMk/>
            <pc:sldMk cId="1685586011" sldId="904"/>
            <ac:picMk id="147" creationId="{5E312245-DCD8-25AB-2C5C-6DD7C21EE22E}"/>
          </ac:picMkLst>
        </pc:picChg>
        <pc:picChg chg="add mod">
          <ac:chgData name="#KWOK CHIN YUEN#" userId="f950141c-72dc-40af-bcc3-22354dadadd6" providerId="ADAL" clId="{6AFF14BD-4C3B-4BA8-A5FC-9E0C82AAE468}" dt="2025-07-03T06:26:36.835" v="8030" actId="1076"/>
          <ac:picMkLst>
            <pc:docMk/>
            <pc:sldMk cId="1685586011" sldId="904"/>
            <ac:picMk id="169" creationId="{421FC2B6-9A56-DAA3-ECB3-D0C2EAEBB0CF}"/>
          </ac:picMkLst>
        </pc:picChg>
        <pc:picChg chg="add mod">
          <ac:chgData name="#KWOK CHIN YUEN#" userId="f950141c-72dc-40af-bcc3-22354dadadd6" providerId="ADAL" clId="{6AFF14BD-4C3B-4BA8-A5FC-9E0C82AAE468}" dt="2025-07-03T06:26:26.932" v="8021" actId="1076"/>
          <ac:picMkLst>
            <pc:docMk/>
            <pc:sldMk cId="1685586011" sldId="904"/>
            <ac:picMk id="170" creationId="{17560D51-3995-C581-63CF-DCB833C68442}"/>
          </ac:picMkLst>
        </pc:picChg>
        <pc:picChg chg="add mod">
          <ac:chgData name="#KWOK CHIN YUEN#" userId="f950141c-72dc-40af-bcc3-22354dadadd6" providerId="ADAL" clId="{6AFF14BD-4C3B-4BA8-A5FC-9E0C82AAE468}" dt="2025-07-03T06:26:49.765" v="8034" actId="1076"/>
          <ac:picMkLst>
            <pc:docMk/>
            <pc:sldMk cId="1685586011" sldId="904"/>
            <ac:picMk id="173" creationId="{F99DE52A-75D4-526F-2644-CADAE33190CA}"/>
          </ac:picMkLst>
        </pc:picChg>
        <pc:picChg chg="add mod">
          <ac:chgData name="#KWOK CHIN YUEN#" userId="f950141c-72dc-40af-bcc3-22354dadadd6" providerId="ADAL" clId="{6AFF14BD-4C3B-4BA8-A5FC-9E0C82AAE468}" dt="2025-07-03T06:26:54.453" v="8036" actId="1076"/>
          <ac:picMkLst>
            <pc:docMk/>
            <pc:sldMk cId="1685586011" sldId="904"/>
            <ac:picMk id="174" creationId="{3077C626-E6D2-F481-A760-F680EFB1A519}"/>
          </ac:picMkLst>
        </pc:picChg>
        <pc:picChg chg="add mod">
          <ac:chgData name="#KWOK CHIN YUEN#" userId="f950141c-72dc-40af-bcc3-22354dadadd6" providerId="ADAL" clId="{6AFF14BD-4C3B-4BA8-A5FC-9E0C82AAE468}" dt="2025-07-03T06:26:59.725" v="8038" actId="1076"/>
          <ac:picMkLst>
            <pc:docMk/>
            <pc:sldMk cId="1685586011" sldId="904"/>
            <ac:picMk id="175" creationId="{6E41C03B-2A68-FA08-C239-1DEF8B262913}"/>
          </ac:picMkLst>
        </pc:picChg>
        <pc:picChg chg="add mod">
          <ac:chgData name="#KWOK CHIN YUEN#" userId="f950141c-72dc-40af-bcc3-22354dadadd6" providerId="ADAL" clId="{6AFF14BD-4C3B-4BA8-A5FC-9E0C82AAE468}" dt="2025-07-03T06:28:51.514" v="8080" actId="1076"/>
          <ac:picMkLst>
            <pc:docMk/>
            <pc:sldMk cId="1685586011" sldId="904"/>
            <ac:picMk id="176" creationId="{78658FBC-DA95-3EDA-9533-F88B620A264C}"/>
          </ac:picMkLst>
        </pc:picChg>
        <pc:picChg chg="add mod">
          <ac:chgData name="#KWOK CHIN YUEN#" userId="f950141c-72dc-40af-bcc3-22354dadadd6" providerId="ADAL" clId="{6AFF14BD-4C3B-4BA8-A5FC-9E0C82AAE468}" dt="2025-07-03T06:28:36.068" v="8074" actId="1076"/>
          <ac:picMkLst>
            <pc:docMk/>
            <pc:sldMk cId="1685586011" sldId="904"/>
            <ac:picMk id="179" creationId="{E5DEDF43-C4EB-8A7D-3EB0-F6BDE03687D4}"/>
          </ac:picMkLst>
        </pc:picChg>
        <pc:picChg chg="add mod">
          <ac:chgData name="#KWOK CHIN YUEN#" userId="f950141c-72dc-40af-bcc3-22354dadadd6" providerId="ADAL" clId="{6AFF14BD-4C3B-4BA8-A5FC-9E0C82AAE468}" dt="2025-07-03T06:28:04.638" v="8059" actId="1076"/>
          <ac:picMkLst>
            <pc:docMk/>
            <pc:sldMk cId="1685586011" sldId="904"/>
            <ac:picMk id="180" creationId="{F07C9019-A43E-1240-F587-B2E3BC63F0EC}"/>
          </ac:picMkLst>
        </pc:picChg>
        <pc:picChg chg="add mod">
          <ac:chgData name="#KWOK CHIN YUEN#" userId="f950141c-72dc-40af-bcc3-22354dadadd6" providerId="ADAL" clId="{6AFF14BD-4C3B-4BA8-A5FC-9E0C82AAE468}" dt="2025-07-03T06:29:27.371" v="8085" actId="1076"/>
          <ac:picMkLst>
            <pc:docMk/>
            <pc:sldMk cId="1685586011" sldId="904"/>
            <ac:picMk id="182" creationId="{2E27826A-E3C1-5C6D-4633-12C6173AE2F1}"/>
          </ac:picMkLst>
        </pc:picChg>
        <pc:picChg chg="add mod">
          <ac:chgData name="#KWOK CHIN YUEN#" userId="f950141c-72dc-40af-bcc3-22354dadadd6" providerId="ADAL" clId="{6AFF14BD-4C3B-4BA8-A5FC-9E0C82AAE468}" dt="2025-07-03T06:29:35.830" v="8089" actId="1076"/>
          <ac:picMkLst>
            <pc:docMk/>
            <pc:sldMk cId="1685586011" sldId="904"/>
            <ac:picMk id="184" creationId="{13C32366-C811-00E1-17EC-A62FE6830C2C}"/>
          </ac:picMkLst>
        </pc:picChg>
        <pc:picChg chg="add mod">
          <ac:chgData name="#KWOK CHIN YUEN#" userId="f950141c-72dc-40af-bcc3-22354dadadd6" providerId="ADAL" clId="{6AFF14BD-4C3B-4BA8-A5FC-9E0C82AAE468}" dt="2025-07-03T06:32:18.739" v="8092" actId="1076"/>
          <ac:picMkLst>
            <pc:docMk/>
            <pc:sldMk cId="1685586011" sldId="904"/>
            <ac:picMk id="185" creationId="{5561D3A2-2E5A-0D92-8A6C-DCD2CE3DB51B}"/>
          </ac:picMkLst>
        </pc:picChg>
        <pc:cxnChg chg="mod">
          <ac:chgData name="#KWOK CHIN YUEN#" userId="f950141c-72dc-40af-bcc3-22354dadadd6" providerId="ADAL" clId="{6AFF14BD-4C3B-4BA8-A5FC-9E0C82AAE468}" dt="2025-07-03T06:09:06.171" v="7589" actId="14100"/>
          <ac:cxnSpMkLst>
            <pc:docMk/>
            <pc:sldMk cId="1685586011" sldId="904"/>
            <ac:cxnSpMk id="84" creationId="{6488F9AE-13BE-F477-3DF3-BF8AD1B61829}"/>
          </ac:cxnSpMkLst>
        </pc:cxnChg>
        <pc:cxnChg chg="mod">
          <ac:chgData name="#KWOK CHIN YUEN#" userId="f950141c-72dc-40af-bcc3-22354dadadd6" providerId="ADAL" clId="{6AFF14BD-4C3B-4BA8-A5FC-9E0C82AAE468}" dt="2025-07-03T06:28:32.585" v="8072" actId="1035"/>
          <ac:cxnSpMkLst>
            <pc:docMk/>
            <pc:sldMk cId="1685586011" sldId="904"/>
            <ac:cxnSpMk id="85" creationId="{B78472DB-B347-682C-158C-B70B07AB216D}"/>
          </ac:cxnSpMkLst>
        </pc:cxnChg>
        <pc:cxnChg chg="mod">
          <ac:chgData name="#KWOK CHIN YUEN#" userId="f950141c-72dc-40af-bcc3-22354dadadd6" providerId="ADAL" clId="{6AFF14BD-4C3B-4BA8-A5FC-9E0C82AAE468}" dt="2025-07-03T06:28:32.585" v="8072" actId="1035"/>
          <ac:cxnSpMkLst>
            <pc:docMk/>
            <pc:sldMk cId="1685586011" sldId="904"/>
            <ac:cxnSpMk id="86" creationId="{025752B3-EDDC-8BE7-476F-D0F355EDB899}"/>
          </ac:cxnSpMkLst>
        </pc:cxnChg>
        <pc:cxnChg chg="add mod">
          <ac:chgData name="#KWOK CHIN YUEN#" userId="f950141c-72dc-40af-bcc3-22354dadadd6" providerId="ADAL" clId="{6AFF14BD-4C3B-4BA8-A5FC-9E0C82AAE468}" dt="2025-07-03T06:14:40.117" v="7732" actId="14100"/>
          <ac:cxnSpMkLst>
            <pc:docMk/>
            <pc:sldMk cId="1685586011" sldId="904"/>
            <ac:cxnSpMk id="139" creationId="{0070CB38-B4C4-42BF-7B37-04D069EBA6B1}"/>
          </ac:cxnSpMkLst>
        </pc:cxnChg>
        <pc:cxnChg chg="add mod">
          <ac:chgData name="#KWOK CHIN YUEN#" userId="f950141c-72dc-40af-bcc3-22354dadadd6" providerId="ADAL" clId="{6AFF14BD-4C3B-4BA8-A5FC-9E0C82AAE468}" dt="2025-07-03T06:14:59.329" v="7739" actId="1038"/>
          <ac:cxnSpMkLst>
            <pc:docMk/>
            <pc:sldMk cId="1685586011" sldId="904"/>
            <ac:cxnSpMk id="142" creationId="{7695B08C-83DE-5B19-50D3-BB52CDF655EC}"/>
          </ac:cxnSpMkLst>
        </pc:cxnChg>
        <pc:cxnChg chg="add mod">
          <ac:chgData name="#KWOK CHIN YUEN#" userId="f950141c-72dc-40af-bcc3-22354dadadd6" providerId="ADAL" clId="{6AFF14BD-4C3B-4BA8-A5FC-9E0C82AAE468}" dt="2025-07-03T06:16:28.887" v="7784" actId="1076"/>
          <ac:cxnSpMkLst>
            <pc:docMk/>
            <pc:sldMk cId="1685586011" sldId="904"/>
            <ac:cxnSpMk id="148" creationId="{11CA5A68-114D-1082-433C-BA1F78421B3D}"/>
          </ac:cxnSpMkLst>
        </pc:cxnChg>
        <pc:cxnChg chg="add mod">
          <ac:chgData name="#KWOK CHIN YUEN#" userId="f950141c-72dc-40af-bcc3-22354dadadd6" providerId="ADAL" clId="{6AFF14BD-4C3B-4BA8-A5FC-9E0C82AAE468}" dt="2025-07-03T06:16:28.887" v="7784" actId="1076"/>
          <ac:cxnSpMkLst>
            <pc:docMk/>
            <pc:sldMk cId="1685586011" sldId="904"/>
            <ac:cxnSpMk id="150" creationId="{5FB45FD8-FD1B-E51C-7CB0-51E087B42319}"/>
          </ac:cxnSpMkLst>
        </pc:cxnChg>
        <pc:cxnChg chg="add mod">
          <ac:chgData name="#KWOK CHIN YUEN#" userId="f950141c-72dc-40af-bcc3-22354dadadd6" providerId="ADAL" clId="{6AFF14BD-4C3B-4BA8-A5FC-9E0C82AAE468}" dt="2025-07-03T06:28:32.585" v="8072" actId="1035"/>
          <ac:cxnSpMkLst>
            <pc:docMk/>
            <pc:sldMk cId="1685586011" sldId="904"/>
            <ac:cxnSpMk id="151" creationId="{28CD8F98-2793-B435-8D8D-583AAD855BAF}"/>
          </ac:cxnSpMkLst>
        </pc:cxnChg>
        <pc:cxnChg chg="add mod">
          <ac:chgData name="#KWOK CHIN YUEN#" userId="f950141c-72dc-40af-bcc3-22354dadadd6" providerId="ADAL" clId="{6AFF14BD-4C3B-4BA8-A5FC-9E0C82AAE468}" dt="2025-07-03T06:16:58.100" v="7790" actId="1076"/>
          <ac:cxnSpMkLst>
            <pc:docMk/>
            <pc:sldMk cId="1685586011" sldId="904"/>
            <ac:cxnSpMk id="153" creationId="{2EDD09AD-0EAC-9418-CED5-A2DF53DAAECD}"/>
          </ac:cxnSpMkLst>
        </pc:cxnChg>
      </pc:sldChg>
      <pc:sldChg chg="addSp delSp modSp new mod ord modShow">
        <pc:chgData name="#KWOK CHIN YUEN#" userId="f950141c-72dc-40af-bcc3-22354dadadd6" providerId="ADAL" clId="{6AFF14BD-4C3B-4BA8-A5FC-9E0C82AAE468}" dt="2025-07-14T03:30:36.445" v="9952" actId="1076"/>
        <pc:sldMkLst>
          <pc:docMk/>
          <pc:sldMk cId="55106363" sldId="905"/>
        </pc:sldMkLst>
        <pc:spChg chg="add mod">
          <ac:chgData name="#KWOK CHIN YUEN#" userId="f950141c-72dc-40af-bcc3-22354dadadd6" providerId="ADAL" clId="{6AFF14BD-4C3B-4BA8-A5FC-9E0C82AAE468}" dt="2025-07-14T03:29:18.260" v="9884" actId="1076"/>
          <ac:spMkLst>
            <pc:docMk/>
            <pc:sldMk cId="55106363" sldId="905"/>
            <ac:spMk id="3" creationId="{2E12287F-1627-B7C2-9A02-D29C1338FAAF}"/>
          </ac:spMkLst>
        </pc:spChg>
        <pc:spChg chg="add mod">
          <ac:chgData name="#KWOK CHIN YUEN#" userId="f950141c-72dc-40af-bcc3-22354dadadd6" providerId="ADAL" clId="{6AFF14BD-4C3B-4BA8-A5FC-9E0C82AAE468}" dt="2025-07-14T03:30:04.384" v="9944" actId="207"/>
          <ac:spMkLst>
            <pc:docMk/>
            <pc:sldMk cId="55106363" sldId="905"/>
            <ac:spMk id="5" creationId="{876D363C-845E-4219-96B3-B99B6C458A74}"/>
          </ac:spMkLst>
        </pc:spChg>
        <pc:spChg chg="add mod">
          <ac:chgData name="#KWOK CHIN YUEN#" userId="f950141c-72dc-40af-bcc3-22354dadadd6" providerId="ADAL" clId="{6AFF14BD-4C3B-4BA8-A5FC-9E0C82AAE468}" dt="2025-07-14T03:29:23.761" v="9886" actId="1076"/>
          <ac:spMkLst>
            <pc:docMk/>
            <pc:sldMk cId="55106363" sldId="905"/>
            <ac:spMk id="7" creationId="{79F0B127-6880-7ED0-7AF7-4CB544F7DD17}"/>
          </ac:spMkLst>
        </pc:spChg>
        <pc:spChg chg="add mod">
          <ac:chgData name="#KWOK CHIN YUEN#" userId="f950141c-72dc-40af-bcc3-22354dadadd6" providerId="ADAL" clId="{6AFF14BD-4C3B-4BA8-A5FC-9E0C82AAE468}" dt="2025-07-14T03:30:23.865" v="9947" actId="1076"/>
          <ac:spMkLst>
            <pc:docMk/>
            <pc:sldMk cId="55106363" sldId="905"/>
            <ac:spMk id="8" creationId="{EFFD9C02-74F4-313B-EF98-87CE1DFF1C9D}"/>
          </ac:spMkLst>
        </pc:spChg>
        <pc:spChg chg="add mod">
          <ac:chgData name="#KWOK CHIN YUEN#" userId="f950141c-72dc-40af-bcc3-22354dadadd6" providerId="ADAL" clId="{6AFF14BD-4C3B-4BA8-A5FC-9E0C82AAE468}" dt="2025-07-14T03:29:10.584" v="9882" actId="20577"/>
          <ac:spMkLst>
            <pc:docMk/>
            <pc:sldMk cId="55106363" sldId="905"/>
            <ac:spMk id="10" creationId="{2B4C9BC6-C576-6B25-A958-D3182CA3EAD7}"/>
          </ac:spMkLst>
        </pc:spChg>
        <pc:spChg chg="mod">
          <ac:chgData name="#KWOK CHIN YUEN#" userId="f950141c-72dc-40af-bcc3-22354dadadd6" providerId="ADAL" clId="{6AFF14BD-4C3B-4BA8-A5FC-9E0C82AAE468}" dt="2025-07-14T03:29:52.086" v="9942"/>
          <ac:spMkLst>
            <pc:docMk/>
            <pc:sldMk cId="55106363" sldId="905"/>
            <ac:spMk id="12" creationId="{2C9DB3B5-19C0-29E9-4BAF-181A34B13355}"/>
          </ac:spMkLst>
        </pc:spChg>
        <pc:spChg chg="add mod">
          <ac:chgData name="#KWOK CHIN YUEN#" userId="f950141c-72dc-40af-bcc3-22354dadadd6" providerId="ADAL" clId="{6AFF14BD-4C3B-4BA8-A5FC-9E0C82AAE468}" dt="2025-07-08T08:35:27.493" v="9637" actId="115"/>
          <ac:spMkLst>
            <pc:docMk/>
            <pc:sldMk cId="55106363" sldId="905"/>
            <ac:spMk id="13" creationId="{47ABFBE1-3E48-5D20-FB6A-6E71E059FBA7}"/>
          </ac:spMkLst>
        </pc:spChg>
        <pc:spChg chg="mod">
          <ac:chgData name="#KWOK CHIN YUEN#" userId="f950141c-72dc-40af-bcc3-22354dadadd6" providerId="ADAL" clId="{6AFF14BD-4C3B-4BA8-A5FC-9E0C82AAE468}" dt="2025-07-14T03:29:52.086" v="9942"/>
          <ac:spMkLst>
            <pc:docMk/>
            <pc:sldMk cId="55106363" sldId="905"/>
            <ac:spMk id="18" creationId="{301456FF-2EBB-D077-FB77-AE4C575A706E}"/>
          </ac:spMkLst>
        </pc:spChg>
        <pc:spChg chg="add mod">
          <ac:chgData name="#KWOK CHIN YUEN#" userId="f950141c-72dc-40af-bcc3-22354dadadd6" providerId="ADAL" clId="{6AFF14BD-4C3B-4BA8-A5FC-9E0C82AAE468}" dt="2025-07-08T08:20:25.104" v="9242" actId="1076"/>
          <ac:spMkLst>
            <pc:docMk/>
            <pc:sldMk cId="55106363" sldId="905"/>
            <ac:spMk id="21" creationId="{2446AFE4-529E-52EC-19CB-387832BE7260}"/>
          </ac:spMkLst>
        </pc:spChg>
        <pc:spChg chg="add mod">
          <ac:chgData name="#KWOK CHIN YUEN#" userId="f950141c-72dc-40af-bcc3-22354dadadd6" providerId="ADAL" clId="{6AFF14BD-4C3B-4BA8-A5FC-9E0C82AAE468}" dt="2025-07-08T08:20:25.104" v="9242" actId="1076"/>
          <ac:spMkLst>
            <pc:docMk/>
            <pc:sldMk cId="55106363" sldId="905"/>
            <ac:spMk id="22" creationId="{E1140D33-5C3B-A07C-DD02-46A09F211540}"/>
          </ac:spMkLst>
        </pc:spChg>
        <pc:spChg chg="add mod">
          <ac:chgData name="#KWOK CHIN YUEN#" userId="f950141c-72dc-40af-bcc3-22354dadadd6" providerId="ADAL" clId="{6AFF14BD-4C3B-4BA8-A5FC-9E0C82AAE468}" dt="2025-07-08T08:27:04.553" v="9395" actId="1036"/>
          <ac:spMkLst>
            <pc:docMk/>
            <pc:sldMk cId="55106363" sldId="905"/>
            <ac:spMk id="24" creationId="{9B7E2BF8-642A-905E-29E4-712A2B8FDB6E}"/>
          </ac:spMkLst>
        </pc:spChg>
        <pc:spChg chg="add mod">
          <ac:chgData name="#KWOK CHIN YUEN#" userId="f950141c-72dc-40af-bcc3-22354dadadd6" providerId="ADAL" clId="{6AFF14BD-4C3B-4BA8-A5FC-9E0C82AAE468}" dt="2025-07-08T08:27:04.553" v="9395" actId="1036"/>
          <ac:spMkLst>
            <pc:docMk/>
            <pc:sldMk cId="55106363" sldId="905"/>
            <ac:spMk id="25" creationId="{206FAC03-AC96-A8B4-71BD-190F26876511}"/>
          </ac:spMkLst>
        </pc:spChg>
        <pc:spChg chg="add mod">
          <ac:chgData name="#KWOK CHIN YUEN#" userId="f950141c-72dc-40af-bcc3-22354dadadd6" providerId="ADAL" clId="{6AFF14BD-4C3B-4BA8-A5FC-9E0C82AAE468}" dt="2025-07-08T08:22:01.226" v="9266" actId="164"/>
          <ac:spMkLst>
            <pc:docMk/>
            <pc:sldMk cId="55106363" sldId="905"/>
            <ac:spMk id="29" creationId="{EECBDD8F-1876-BDCD-6859-1DCAD7A757EB}"/>
          </ac:spMkLst>
        </pc:spChg>
        <pc:spChg chg="add mod">
          <ac:chgData name="#KWOK CHIN YUEN#" userId="f950141c-72dc-40af-bcc3-22354dadadd6" providerId="ADAL" clId="{6AFF14BD-4C3B-4BA8-A5FC-9E0C82AAE468}" dt="2025-07-08T08:30:25.822" v="9503" actId="1076"/>
          <ac:spMkLst>
            <pc:docMk/>
            <pc:sldMk cId="55106363" sldId="905"/>
            <ac:spMk id="34" creationId="{EAAC2787-1720-3B59-38E2-8DADE1638B41}"/>
          </ac:spMkLst>
        </pc:spChg>
        <pc:spChg chg="add mod">
          <ac:chgData name="#KWOK CHIN YUEN#" userId="f950141c-72dc-40af-bcc3-22354dadadd6" providerId="ADAL" clId="{6AFF14BD-4C3B-4BA8-A5FC-9E0C82AAE468}" dt="2025-07-14T03:30:36.445" v="9952" actId="1076"/>
          <ac:spMkLst>
            <pc:docMk/>
            <pc:sldMk cId="55106363" sldId="905"/>
            <ac:spMk id="37" creationId="{02A06FD0-3A46-292A-DFD9-270E7E3D9ECC}"/>
          </ac:spMkLst>
        </pc:spChg>
        <pc:spChg chg="mod">
          <ac:chgData name="#KWOK CHIN YUEN#" userId="f950141c-72dc-40af-bcc3-22354dadadd6" providerId="ADAL" clId="{6AFF14BD-4C3B-4BA8-A5FC-9E0C82AAE468}" dt="2025-07-14T03:30:31.075" v="9951"/>
          <ac:spMkLst>
            <pc:docMk/>
            <pc:sldMk cId="55106363" sldId="905"/>
            <ac:spMk id="39" creationId="{61DB1C71-BA3E-DB0C-4816-51D570EEF84A}"/>
          </ac:spMkLst>
        </pc:spChg>
        <pc:spChg chg="add mod">
          <ac:chgData name="#KWOK CHIN YUEN#" userId="f950141c-72dc-40af-bcc3-22354dadadd6" providerId="ADAL" clId="{6AFF14BD-4C3B-4BA8-A5FC-9E0C82AAE468}" dt="2025-07-08T08:27:24.822" v="9430" actId="1036"/>
          <ac:spMkLst>
            <pc:docMk/>
            <pc:sldMk cId="55106363" sldId="905"/>
            <ac:spMk id="40" creationId="{3D28820F-29D4-CAEB-A274-293C9CCFD64F}"/>
          </ac:spMkLst>
        </pc:spChg>
        <pc:spChg chg="add mod">
          <ac:chgData name="#KWOK CHIN YUEN#" userId="f950141c-72dc-40af-bcc3-22354dadadd6" providerId="ADAL" clId="{6AFF14BD-4C3B-4BA8-A5FC-9E0C82AAE468}" dt="2025-07-08T08:36:02.173" v="9689" actId="1037"/>
          <ac:spMkLst>
            <pc:docMk/>
            <pc:sldMk cId="55106363" sldId="905"/>
            <ac:spMk id="41" creationId="{3557BD65-937A-7925-3B33-EAB455C60053}"/>
          </ac:spMkLst>
        </pc:spChg>
        <pc:spChg chg="add mod">
          <ac:chgData name="#KWOK CHIN YUEN#" userId="f950141c-72dc-40af-bcc3-22354dadadd6" providerId="ADAL" clId="{6AFF14BD-4C3B-4BA8-A5FC-9E0C82AAE468}" dt="2025-07-08T08:36:02.173" v="9689" actId="1037"/>
          <ac:spMkLst>
            <pc:docMk/>
            <pc:sldMk cId="55106363" sldId="905"/>
            <ac:spMk id="42" creationId="{BB141116-92CC-8AF0-30D2-9E1BF7BDF349}"/>
          </ac:spMkLst>
        </pc:spChg>
        <pc:spChg chg="add mod">
          <ac:chgData name="#KWOK CHIN YUEN#" userId="f950141c-72dc-40af-bcc3-22354dadadd6" providerId="ADAL" clId="{6AFF14BD-4C3B-4BA8-A5FC-9E0C82AAE468}" dt="2025-07-08T08:27:24.822" v="9430" actId="1036"/>
          <ac:spMkLst>
            <pc:docMk/>
            <pc:sldMk cId="55106363" sldId="905"/>
            <ac:spMk id="43" creationId="{C330381C-7758-D1ED-F858-57C024D9A11E}"/>
          </ac:spMkLst>
        </pc:spChg>
        <pc:spChg chg="mod">
          <ac:chgData name="#KWOK CHIN YUEN#" userId="f950141c-72dc-40af-bcc3-22354dadadd6" providerId="ADAL" clId="{6AFF14BD-4C3B-4BA8-A5FC-9E0C82AAE468}" dt="2025-07-14T03:30:31.075" v="9951"/>
          <ac:spMkLst>
            <pc:docMk/>
            <pc:sldMk cId="55106363" sldId="905"/>
            <ac:spMk id="51" creationId="{438ABDDA-4A54-A5FB-5A5F-DD8122B628AF}"/>
          </ac:spMkLst>
        </pc:spChg>
        <pc:spChg chg="add mod ord">
          <ac:chgData name="#KWOK CHIN YUEN#" userId="f950141c-72dc-40af-bcc3-22354dadadd6" providerId="ADAL" clId="{6AFF14BD-4C3B-4BA8-A5FC-9E0C82AAE468}" dt="2025-07-08T08:36:02.173" v="9689" actId="1037"/>
          <ac:spMkLst>
            <pc:docMk/>
            <pc:sldMk cId="55106363" sldId="905"/>
            <ac:spMk id="55" creationId="{960AEBE4-E231-F629-C8FB-446FD2132182}"/>
          </ac:spMkLst>
        </pc:spChg>
        <pc:spChg chg="add mod ord">
          <ac:chgData name="#KWOK CHIN YUEN#" userId="f950141c-72dc-40af-bcc3-22354dadadd6" providerId="ADAL" clId="{6AFF14BD-4C3B-4BA8-A5FC-9E0C82AAE468}" dt="2025-07-08T08:28:36.419" v="9465" actId="1076"/>
          <ac:spMkLst>
            <pc:docMk/>
            <pc:sldMk cId="55106363" sldId="905"/>
            <ac:spMk id="56" creationId="{662454CD-125D-4DB9-6871-7A8CE31BD631}"/>
          </ac:spMkLst>
        </pc:spChg>
        <pc:spChg chg="add mod">
          <ac:chgData name="#KWOK CHIN YUEN#" userId="f950141c-72dc-40af-bcc3-22354dadadd6" providerId="ADAL" clId="{6AFF14BD-4C3B-4BA8-A5FC-9E0C82AAE468}" dt="2025-07-08T08:27:57.303" v="9440" actId="1076"/>
          <ac:spMkLst>
            <pc:docMk/>
            <pc:sldMk cId="55106363" sldId="905"/>
            <ac:spMk id="65" creationId="{08891291-3E52-222A-F624-2D236B912904}"/>
          </ac:spMkLst>
        </pc:spChg>
        <pc:spChg chg="add mod">
          <ac:chgData name="#KWOK CHIN YUEN#" userId="f950141c-72dc-40af-bcc3-22354dadadd6" providerId="ADAL" clId="{6AFF14BD-4C3B-4BA8-A5FC-9E0C82AAE468}" dt="2025-07-08T08:36:02.173" v="9689" actId="1037"/>
          <ac:spMkLst>
            <pc:docMk/>
            <pc:sldMk cId="55106363" sldId="905"/>
            <ac:spMk id="79" creationId="{548B3452-00EC-C55E-04CE-94B0B335DF39}"/>
          </ac:spMkLst>
        </pc:spChg>
        <pc:spChg chg="add mod">
          <ac:chgData name="#KWOK CHIN YUEN#" userId="f950141c-72dc-40af-bcc3-22354dadadd6" providerId="ADAL" clId="{6AFF14BD-4C3B-4BA8-A5FC-9E0C82AAE468}" dt="2025-07-08T08:54:38.738" v="9801" actId="1036"/>
          <ac:spMkLst>
            <pc:docMk/>
            <pc:sldMk cId="55106363" sldId="905"/>
            <ac:spMk id="86" creationId="{534BB60C-38F5-29DA-5392-EDBC44F2214F}"/>
          </ac:spMkLst>
        </pc:spChg>
        <pc:spChg chg="add mod">
          <ac:chgData name="#KWOK CHIN YUEN#" userId="f950141c-72dc-40af-bcc3-22354dadadd6" providerId="ADAL" clId="{6AFF14BD-4C3B-4BA8-A5FC-9E0C82AAE468}" dt="2025-07-08T08:54:38.738" v="9801" actId="1036"/>
          <ac:spMkLst>
            <pc:docMk/>
            <pc:sldMk cId="55106363" sldId="905"/>
            <ac:spMk id="87" creationId="{22F25C09-0079-DD1D-73E0-8CD92BFC0BA8}"/>
          </ac:spMkLst>
        </pc:spChg>
        <pc:spChg chg="add mod">
          <ac:chgData name="#KWOK CHIN YUEN#" userId="f950141c-72dc-40af-bcc3-22354dadadd6" providerId="ADAL" clId="{6AFF14BD-4C3B-4BA8-A5FC-9E0C82AAE468}" dt="2025-07-08T08:54:38.738" v="9801" actId="1036"/>
          <ac:spMkLst>
            <pc:docMk/>
            <pc:sldMk cId="55106363" sldId="905"/>
            <ac:spMk id="88" creationId="{ED5CF2D8-596F-E577-EEA0-F09DB446B99C}"/>
          </ac:spMkLst>
        </pc:spChg>
        <pc:spChg chg="add mod">
          <ac:chgData name="#KWOK CHIN YUEN#" userId="f950141c-72dc-40af-bcc3-22354dadadd6" providerId="ADAL" clId="{6AFF14BD-4C3B-4BA8-A5FC-9E0C82AAE468}" dt="2025-07-08T08:54:38.738" v="9801" actId="1036"/>
          <ac:spMkLst>
            <pc:docMk/>
            <pc:sldMk cId="55106363" sldId="905"/>
            <ac:spMk id="89" creationId="{4EC5616F-63DD-D932-9930-A94BCEEAE2AE}"/>
          </ac:spMkLst>
        </pc:spChg>
        <pc:spChg chg="add mod ord">
          <ac:chgData name="#KWOK CHIN YUEN#" userId="f950141c-72dc-40af-bcc3-22354dadadd6" providerId="ADAL" clId="{6AFF14BD-4C3B-4BA8-A5FC-9E0C82AAE468}" dt="2025-07-08T08:54:19.778" v="9787" actId="167"/>
          <ac:spMkLst>
            <pc:docMk/>
            <pc:sldMk cId="55106363" sldId="905"/>
            <ac:spMk id="114" creationId="{D0E53E80-CC39-7B12-E8E3-192D06C29BA0}"/>
          </ac:spMkLst>
        </pc:spChg>
        <pc:spChg chg="add mod ord">
          <ac:chgData name="#KWOK CHIN YUEN#" userId="f950141c-72dc-40af-bcc3-22354dadadd6" providerId="ADAL" clId="{6AFF14BD-4C3B-4BA8-A5FC-9E0C82AAE468}" dt="2025-07-08T08:54:25.345" v="9788" actId="1076"/>
          <ac:spMkLst>
            <pc:docMk/>
            <pc:sldMk cId="55106363" sldId="905"/>
            <ac:spMk id="115" creationId="{69AC1561-C43C-839E-02B0-D1D27050625F}"/>
          </ac:spMkLst>
        </pc:spChg>
        <pc:spChg chg="add mod">
          <ac:chgData name="#KWOK CHIN YUEN#" userId="f950141c-72dc-40af-bcc3-22354dadadd6" providerId="ADAL" clId="{6AFF14BD-4C3B-4BA8-A5FC-9E0C82AAE468}" dt="2025-07-08T08:36:06.747" v="9696" actId="1037"/>
          <ac:spMkLst>
            <pc:docMk/>
            <pc:sldMk cId="55106363" sldId="905"/>
            <ac:spMk id="149" creationId="{4979F9A6-780B-BF54-1329-F46384283FD2}"/>
          </ac:spMkLst>
        </pc:spChg>
        <pc:spChg chg="add mod">
          <ac:chgData name="#KWOK CHIN YUEN#" userId="f950141c-72dc-40af-bcc3-22354dadadd6" providerId="ADAL" clId="{6AFF14BD-4C3B-4BA8-A5FC-9E0C82AAE468}" dt="2025-07-08T08:35:14.125" v="9632" actId="1076"/>
          <ac:spMkLst>
            <pc:docMk/>
            <pc:sldMk cId="55106363" sldId="905"/>
            <ac:spMk id="154" creationId="{9DDB2412-0489-A973-9BD5-E655D3892720}"/>
          </ac:spMkLst>
        </pc:spChg>
        <pc:spChg chg="add mod">
          <ac:chgData name="#KWOK CHIN YUEN#" userId="f950141c-72dc-40af-bcc3-22354dadadd6" providerId="ADAL" clId="{6AFF14BD-4C3B-4BA8-A5FC-9E0C82AAE468}" dt="2025-07-08T08:36:02.173" v="9689" actId="1037"/>
          <ac:spMkLst>
            <pc:docMk/>
            <pc:sldMk cId="55106363" sldId="905"/>
            <ac:spMk id="156" creationId="{EC700739-82F0-391F-6A29-2AA2A4E2A7C7}"/>
          </ac:spMkLst>
        </pc:spChg>
        <pc:spChg chg="add mod">
          <ac:chgData name="#KWOK CHIN YUEN#" userId="f950141c-72dc-40af-bcc3-22354dadadd6" providerId="ADAL" clId="{6AFF14BD-4C3B-4BA8-A5FC-9E0C82AAE468}" dt="2025-07-08T08:36:06.747" v="9696" actId="1037"/>
          <ac:spMkLst>
            <pc:docMk/>
            <pc:sldMk cId="55106363" sldId="905"/>
            <ac:spMk id="157" creationId="{62E69389-67AE-1E7A-AE6E-FC40E4DBB5CF}"/>
          </ac:spMkLst>
        </pc:spChg>
        <pc:spChg chg="add mod">
          <ac:chgData name="#KWOK CHIN YUEN#" userId="f950141c-72dc-40af-bcc3-22354dadadd6" providerId="ADAL" clId="{6AFF14BD-4C3B-4BA8-A5FC-9E0C82AAE468}" dt="2025-07-08T08:36:52.129" v="9725" actId="1076"/>
          <ac:spMkLst>
            <pc:docMk/>
            <pc:sldMk cId="55106363" sldId="905"/>
            <ac:spMk id="158" creationId="{ABEEE331-623E-9F71-2D35-906A2560AB02}"/>
          </ac:spMkLst>
        </pc:spChg>
        <pc:spChg chg="add mod">
          <ac:chgData name="#KWOK CHIN YUEN#" userId="f950141c-72dc-40af-bcc3-22354dadadd6" providerId="ADAL" clId="{6AFF14BD-4C3B-4BA8-A5FC-9E0C82AAE468}" dt="2025-07-08T08:37:06.937" v="9738" actId="1076"/>
          <ac:spMkLst>
            <pc:docMk/>
            <pc:sldMk cId="55106363" sldId="905"/>
            <ac:spMk id="159" creationId="{CA15DED6-AA04-797A-190A-A6C5B119B358}"/>
          </ac:spMkLst>
        </pc:spChg>
        <pc:grpChg chg="add mod">
          <ac:chgData name="#KWOK CHIN YUEN#" userId="f950141c-72dc-40af-bcc3-22354dadadd6" providerId="ADAL" clId="{6AFF14BD-4C3B-4BA8-A5FC-9E0C82AAE468}" dt="2025-07-14T03:30:23.865" v="9947" actId="1076"/>
          <ac:grpSpMkLst>
            <pc:docMk/>
            <pc:sldMk cId="55106363" sldId="905"/>
            <ac:grpSpMk id="11" creationId="{B167F56A-71B3-EEEA-5E6B-AF6D3BB208A9}"/>
          </ac:grpSpMkLst>
        </pc:grpChg>
        <pc:grpChg chg="add mod">
          <ac:chgData name="#KWOK CHIN YUEN#" userId="f950141c-72dc-40af-bcc3-22354dadadd6" providerId="ADAL" clId="{6AFF14BD-4C3B-4BA8-A5FC-9E0C82AAE468}" dt="2025-07-14T03:29:44.612" v="9940" actId="1037"/>
          <ac:grpSpMkLst>
            <pc:docMk/>
            <pc:sldMk cId="55106363" sldId="905"/>
            <ac:grpSpMk id="36" creationId="{8A3F1313-FFFB-944C-5A7E-A02CC519F693}"/>
          </ac:grpSpMkLst>
        </pc:grpChg>
        <pc:grpChg chg="add mod">
          <ac:chgData name="#KWOK CHIN YUEN#" userId="f950141c-72dc-40af-bcc3-22354dadadd6" providerId="ADAL" clId="{6AFF14BD-4C3B-4BA8-A5FC-9E0C82AAE468}" dt="2025-07-14T03:30:36.445" v="9952" actId="1076"/>
          <ac:grpSpMkLst>
            <pc:docMk/>
            <pc:sldMk cId="55106363" sldId="905"/>
            <ac:grpSpMk id="38" creationId="{6550B559-8ABE-CF90-C7BA-CDC167C855F5}"/>
          </ac:grpSpMkLst>
        </pc:grpChg>
        <pc:picChg chg="add mod">
          <ac:chgData name="#KWOK CHIN YUEN#" userId="f950141c-72dc-40af-bcc3-22354dadadd6" providerId="ADAL" clId="{6AFF14BD-4C3B-4BA8-A5FC-9E0C82AAE468}" dt="2025-07-14T03:29:18.260" v="9884" actId="1076"/>
          <ac:picMkLst>
            <pc:docMk/>
            <pc:sldMk cId="55106363" sldId="905"/>
            <ac:picMk id="2" creationId="{C739F4B9-6B2A-FFA9-BBA0-E94659F6BAD5}"/>
          </ac:picMkLst>
        </pc:picChg>
        <pc:picChg chg="add mod">
          <ac:chgData name="#KWOK CHIN YUEN#" userId="f950141c-72dc-40af-bcc3-22354dadadd6" providerId="ADAL" clId="{6AFF14BD-4C3B-4BA8-A5FC-9E0C82AAE468}" dt="2025-07-14T03:29:23.761" v="9886" actId="1076"/>
          <ac:picMkLst>
            <pc:docMk/>
            <pc:sldMk cId="55106363" sldId="905"/>
            <ac:picMk id="6" creationId="{CFD5504A-DC94-3795-D69F-91A2A56D285C}"/>
          </ac:picMkLst>
        </pc:picChg>
        <pc:picChg chg="add mod">
          <ac:chgData name="#KWOK CHIN YUEN#" userId="f950141c-72dc-40af-bcc3-22354dadadd6" providerId="ADAL" clId="{6AFF14BD-4C3B-4BA8-A5FC-9E0C82AAE468}" dt="2025-07-14T03:28:58.293" v="9867" actId="1076"/>
          <ac:picMkLst>
            <pc:docMk/>
            <pc:sldMk cId="55106363" sldId="905"/>
            <ac:picMk id="9" creationId="{890CF161-F1EC-13C8-72F9-550F2D2AADBC}"/>
          </ac:picMkLst>
        </pc:picChg>
        <pc:cxnChg chg="mod">
          <ac:chgData name="#KWOK CHIN YUEN#" userId="f950141c-72dc-40af-bcc3-22354dadadd6" providerId="ADAL" clId="{6AFF14BD-4C3B-4BA8-A5FC-9E0C82AAE468}" dt="2025-07-14T03:29:52.086" v="9942"/>
          <ac:cxnSpMkLst>
            <pc:docMk/>
            <pc:sldMk cId="55106363" sldId="905"/>
            <ac:cxnSpMk id="14" creationId="{05A913B7-F69C-9B65-E7A5-988212BFF5E0}"/>
          </ac:cxnSpMkLst>
        </pc:cxnChg>
        <pc:cxnChg chg="mod">
          <ac:chgData name="#KWOK CHIN YUEN#" userId="f950141c-72dc-40af-bcc3-22354dadadd6" providerId="ADAL" clId="{6AFF14BD-4C3B-4BA8-A5FC-9E0C82AAE468}" dt="2025-07-14T03:29:52.086" v="9942"/>
          <ac:cxnSpMkLst>
            <pc:docMk/>
            <pc:sldMk cId="55106363" sldId="905"/>
            <ac:cxnSpMk id="15" creationId="{936A9811-28C9-7F22-A906-0624D299EC4F}"/>
          </ac:cxnSpMkLst>
        </pc:cxnChg>
        <pc:cxnChg chg="mod">
          <ac:chgData name="#KWOK CHIN YUEN#" userId="f950141c-72dc-40af-bcc3-22354dadadd6" providerId="ADAL" clId="{6AFF14BD-4C3B-4BA8-A5FC-9E0C82AAE468}" dt="2025-07-14T03:29:52.086" v="9942"/>
          <ac:cxnSpMkLst>
            <pc:docMk/>
            <pc:sldMk cId="55106363" sldId="905"/>
            <ac:cxnSpMk id="16" creationId="{B86F6462-1F56-5E57-F51C-C5B32F4DD436}"/>
          </ac:cxnSpMkLst>
        </pc:cxnChg>
        <pc:cxnChg chg="mod">
          <ac:chgData name="#KWOK CHIN YUEN#" userId="f950141c-72dc-40af-bcc3-22354dadadd6" providerId="ADAL" clId="{6AFF14BD-4C3B-4BA8-A5FC-9E0C82AAE468}" dt="2025-07-14T03:29:52.086" v="9942"/>
          <ac:cxnSpMkLst>
            <pc:docMk/>
            <pc:sldMk cId="55106363" sldId="905"/>
            <ac:cxnSpMk id="17" creationId="{50E871C1-3998-38A1-0291-9A3BFD731FBE}"/>
          </ac:cxnSpMkLst>
        </pc:cxnChg>
        <pc:cxnChg chg="mod">
          <ac:chgData name="#KWOK CHIN YUEN#" userId="f950141c-72dc-40af-bcc3-22354dadadd6" providerId="ADAL" clId="{6AFF14BD-4C3B-4BA8-A5FC-9E0C82AAE468}" dt="2025-07-14T03:29:52.086" v="9942"/>
          <ac:cxnSpMkLst>
            <pc:docMk/>
            <pc:sldMk cId="55106363" sldId="905"/>
            <ac:cxnSpMk id="19" creationId="{AC3F46E9-E65A-61B6-B34B-AF38DAA41BB9}"/>
          </ac:cxnSpMkLst>
        </pc:cxnChg>
        <pc:cxnChg chg="add mod">
          <ac:chgData name="#KWOK CHIN YUEN#" userId="f950141c-72dc-40af-bcc3-22354dadadd6" providerId="ADAL" clId="{6AFF14BD-4C3B-4BA8-A5FC-9E0C82AAE468}" dt="2025-07-08T08:27:04.976" v="9396" actId="14100"/>
          <ac:cxnSpMkLst>
            <pc:docMk/>
            <pc:sldMk cId="55106363" sldId="905"/>
            <ac:cxnSpMk id="26" creationId="{91862381-59D2-987C-7116-CD090C25C373}"/>
          </ac:cxnSpMkLst>
        </pc:cxnChg>
        <pc:cxnChg chg="add del mod">
          <ac:chgData name="#KWOK CHIN YUEN#" userId="f950141c-72dc-40af-bcc3-22354dadadd6" providerId="ADAL" clId="{6AFF14BD-4C3B-4BA8-A5FC-9E0C82AAE468}" dt="2025-07-08T08:27:04.553" v="9395" actId="1036"/>
          <ac:cxnSpMkLst>
            <pc:docMk/>
            <pc:sldMk cId="55106363" sldId="905"/>
            <ac:cxnSpMk id="27" creationId="{3207E22C-13FF-0FC0-4EFA-6D83C90A3121}"/>
          </ac:cxnSpMkLst>
        </pc:cxnChg>
        <pc:cxnChg chg="add mod">
          <ac:chgData name="#KWOK CHIN YUEN#" userId="f950141c-72dc-40af-bcc3-22354dadadd6" providerId="ADAL" clId="{6AFF14BD-4C3B-4BA8-A5FC-9E0C82AAE468}" dt="2025-07-08T08:21:08.384" v="9256" actId="1076"/>
          <ac:cxnSpMkLst>
            <pc:docMk/>
            <pc:sldMk cId="55106363" sldId="905"/>
            <ac:cxnSpMk id="28" creationId="{F581BF02-7279-871A-FAC4-4C1419B9B364}"/>
          </ac:cxnSpMkLst>
        </pc:cxnChg>
        <pc:cxnChg chg="add mod">
          <ac:chgData name="#KWOK CHIN YUEN#" userId="f950141c-72dc-40af-bcc3-22354dadadd6" providerId="ADAL" clId="{6AFF14BD-4C3B-4BA8-A5FC-9E0C82AAE468}" dt="2025-07-08T08:22:01.226" v="9266" actId="164"/>
          <ac:cxnSpMkLst>
            <pc:docMk/>
            <pc:sldMk cId="55106363" sldId="905"/>
            <ac:cxnSpMk id="30" creationId="{02FAA377-E3AF-51BD-D53F-CC471945807C}"/>
          </ac:cxnSpMkLst>
        </pc:cxnChg>
        <pc:cxnChg chg="add mod">
          <ac:chgData name="#KWOK CHIN YUEN#" userId="f950141c-72dc-40af-bcc3-22354dadadd6" providerId="ADAL" clId="{6AFF14BD-4C3B-4BA8-A5FC-9E0C82AAE468}" dt="2025-07-08T08:22:01.226" v="9266" actId="164"/>
          <ac:cxnSpMkLst>
            <pc:docMk/>
            <pc:sldMk cId="55106363" sldId="905"/>
            <ac:cxnSpMk id="31" creationId="{3EE2490B-CC67-98C0-5912-9E4342C344F6}"/>
          </ac:cxnSpMkLst>
        </pc:cxnChg>
        <pc:cxnChg chg="add mod">
          <ac:chgData name="#KWOK CHIN YUEN#" userId="f950141c-72dc-40af-bcc3-22354dadadd6" providerId="ADAL" clId="{6AFF14BD-4C3B-4BA8-A5FC-9E0C82AAE468}" dt="2025-07-08T08:22:01.226" v="9266" actId="164"/>
          <ac:cxnSpMkLst>
            <pc:docMk/>
            <pc:sldMk cId="55106363" sldId="905"/>
            <ac:cxnSpMk id="32" creationId="{3F45AD7B-A25C-98E2-8560-13AE9586EBA1}"/>
          </ac:cxnSpMkLst>
        </pc:cxnChg>
        <pc:cxnChg chg="add mod">
          <ac:chgData name="#KWOK CHIN YUEN#" userId="f950141c-72dc-40af-bcc3-22354dadadd6" providerId="ADAL" clId="{6AFF14BD-4C3B-4BA8-A5FC-9E0C82AAE468}" dt="2025-07-08T08:22:01.226" v="9266" actId="164"/>
          <ac:cxnSpMkLst>
            <pc:docMk/>
            <pc:sldMk cId="55106363" sldId="905"/>
            <ac:cxnSpMk id="33" creationId="{46A1F421-5A94-A423-2A66-51E58604732A}"/>
          </ac:cxnSpMkLst>
        </pc:cxnChg>
        <pc:cxnChg chg="add mod">
          <ac:chgData name="#KWOK CHIN YUEN#" userId="f950141c-72dc-40af-bcc3-22354dadadd6" providerId="ADAL" clId="{6AFF14BD-4C3B-4BA8-A5FC-9E0C82AAE468}" dt="2025-07-08T08:22:01.226" v="9266" actId="164"/>
          <ac:cxnSpMkLst>
            <pc:docMk/>
            <pc:sldMk cId="55106363" sldId="905"/>
            <ac:cxnSpMk id="35" creationId="{D5FEBA1C-9B5F-CB6A-31F3-4587B03777F3}"/>
          </ac:cxnSpMkLst>
        </pc:cxnChg>
        <pc:cxnChg chg="mod">
          <ac:chgData name="#KWOK CHIN YUEN#" userId="f950141c-72dc-40af-bcc3-22354dadadd6" providerId="ADAL" clId="{6AFF14BD-4C3B-4BA8-A5FC-9E0C82AAE468}" dt="2025-07-08T08:27:24.822" v="9430" actId="1036"/>
          <ac:cxnSpMkLst>
            <pc:docMk/>
            <pc:sldMk cId="55106363" sldId="905"/>
            <ac:cxnSpMk id="44" creationId="{296FD62A-41C1-98B6-B36F-C7EE6543DD1F}"/>
          </ac:cxnSpMkLst>
        </pc:cxnChg>
        <pc:cxnChg chg="mod">
          <ac:chgData name="#KWOK CHIN YUEN#" userId="f950141c-72dc-40af-bcc3-22354dadadd6" providerId="ADAL" clId="{6AFF14BD-4C3B-4BA8-A5FC-9E0C82AAE468}" dt="2025-07-08T08:27:17.279" v="9411" actId="14100"/>
          <ac:cxnSpMkLst>
            <pc:docMk/>
            <pc:sldMk cId="55106363" sldId="905"/>
            <ac:cxnSpMk id="45" creationId="{EA1F368B-8724-D5BC-AEEB-D2CF19759900}"/>
          </ac:cxnSpMkLst>
        </pc:cxnChg>
        <pc:cxnChg chg="mod">
          <ac:chgData name="#KWOK CHIN YUEN#" userId="f950141c-72dc-40af-bcc3-22354dadadd6" providerId="ADAL" clId="{6AFF14BD-4C3B-4BA8-A5FC-9E0C82AAE468}" dt="2025-07-08T08:27:24.822" v="9430" actId="1036"/>
          <ac:cxnSpMkLst>
            <pc:docMk/>
            <pc:sldMk cId="55106363" sldId="905"/>
            <ac:cxnSpMk id="46" creationId="{92BC7CF6-CC6C-5512-4F67-55517B0D274F}"/>
          </ac:cxnSpMkLst>
        </pc:cxnChg>
        <pc:cxnChg chg="mod">
          <ac:chgData name="#KWOK CHIN YUEN#" userId="f950141c-72dc-40af-bcc3-22354dadadd6" providerId="ADAL" clId="{6AFF14BD-4C3B-4BA8-A5FC-9E0C82AAE468}" dt="2025-07-14T03:30:31.075" v="9951"/>
          <ac:cxnSpMkLst>
            <pc:docMk/>
            <pc:sldMk cId="55106363" sldId="905"/>
            <ac:cxnSpMk id="47" creationId="{48A2BFF3-81B3-5972-E9C3-D6EEF0DE159C}"/>
          </ac:cxnSpMkLst>
        </pc:cxnChg>
        <pc:cxnChg chg="mod">
          <ac:chgData name="#KWOK CHIN YUEN#" userId="f950141c-72dc-40af-bcc3-22354dadadd6" providerId="ADAL" clId="{6AFF14BD-4C3B-4BA8-A5FC-9E0C82AAE468}" dt="2025-07-14T03:30:31.075" v="9951"/>
          <ac:cxnSpMkLst>
            <pc:docMk/>
            <pc:sldMk cId="55106363" sldId="905"/>
            <ac:cxnSpMk id="48" creationId="{5DBBD5AD-3F6B-4D3B-9300-F3D0DC958F07}"/>
          </ac:cxnSpMkLst>
        </pc:cxnChg>
        <pc:cxnChg chg="mod">
          <ac:chgData name="#KWOK CHIN YUEN#" userId="f950141c-72dc-40af-bcc3-22354dadadd6" providerId="ADAL" clId="{6AFF14BD-4C3B-4BA8-A5FC-9E0C82AAE468}" dt="2025-07-14T03:30:31.075" v="9951"/>
          <ac:cxnSpMkLst>
            <pc:docMk/>
            <pc:sldMk cId="55106363" sldId="905"/>
            <ac:cxnSpMk id="49" creationId="{444DC7C9-40A4-7314-2474-FECCDE4D5550}"/>
          </ac:cxnSpMkLst>
        </pc:cxnChg>
        <pc:cxnChg chg="mod">
          <ac:chgData name="#KWOK CHIN YUEN#" userId="f950141c-72dc-40af-bcc3-22354dadadd6" providerId="ADAL" clId="{6AFF14BD-4C3B-4BA8-A5FC-9E0C82AAE468}" dt="2025-07-14T03:30:31.075" v="9951"/>
          <ac:cxnSpMkLst>
            <pc:docMk/>
            <pc:sldMk cId="55106363" sldId="905"/>
            <ac:cxnSpMk id="50" creationId="{B80BB172-CC50-E542-CB3A-AD7917A5DAEF}"/>
          </ac:cxnSpMkLst>
        </pc:cxnChg>
        <pc:cxnChg chg="mod">
          <ac:chgData name="#KWOK CHIN YUEN#" userId="f950141c-72dc-40af-bcc3-22354dadadd6" providerId="ADAL" clId="{6AFF14BD-4C3B-4BA8-A5FC-9E0C82AAE468}" dt="2025-07-14T03:30:31.075" v="9951"/>
          <ac:cxnSpMkLst>
            <pc:docMk/>
            <pc:sldMk cId="55106363" sldId="905"/>
            <ac:cxnSpMk id="52" creationId="{7945B073-3C0A-1E29-72F3-28BFBE5400F6}"/>
          </ac:cxnSpMkLst>
        </pc:cxnChg>
        <pc:cxnChg chg="add mod">
          <ac:chgData name="#KWOK CHIN YUEN#" userId="f950141c-72dc-40af-bcc3-22354dadadd6" providerId="ADAL" clId="{6AFF14BD-4C3B-4BA8-A5FC-9E0C82AAE468}" dt="2025-07-08T08:28:14.359" v="9444" actId="1076"/>
          <ac:cxnSpMkLst>
            <pc:docMk/>
            <pc:sldMk cId="55106363" sldId="905"/>
            <ac:cxnSpMk id="57" creationId="{F4B57FCD-21C8-5E6B-1098-90BECF0E2E4F}"/>
          </ac:cxnSpMkLst>
        </pc:cxnChg>
        <pc:cxnChg chg="add mod">
          <ac:chgData name="#KWOK CHIN YUEN#" userId="f950141c-72dc-40af-bcc3-22354dadadd6" providerId="ADAL" clId="{6AFF14BD-4C3B-4BA8-A5FC-9E0C82AAE468}" dt="2025-07-08T08:28:51.864" v="9468" actId="14100"/>
          <ac:cxnSpMkLst>
            <pc:docMk/>
            <pc:sldMk cId="55106363" sldId="905"/>
            <ac:cxnSpMk id="63" creationId="{4E2A388A-15B3-E758-2A55-D4246CD82765}"/>
          </ac:cxnSpMkLst>
        </pc:cxnChg>
        <pc:cxnChg chg="add del mod">
          <ac:chgData name="#KWOK CHIN YUEN#" userId="f950141c-72dc-40af-bcc3-22354dadadd6" providerId="ADAL" clId="{6AFF14BD-4C3B-4BA8-A5FC-9E0C82AAE468}" dt="2025-07-08T08:30:43.909" v="9508" actId="478"/>
          <ac:cxnSpMkLst>
            <pc:docMk/>
            <pc:sldMk cId="55106363" sldId="905"/>
            <ac:cxnSpMk id="67" creationId="{79E6D378-BECB-5859-F847-EB53224937D9}"/>
          </ac:cxnSpMkLst>
        </pc:cxnChg>
        <pc:cxnChg chg="mod">
          <ac:chgData name="#KWOK CHIN YUEN#" userId="f950141c-72dc-40af-bcc3-22354dadadd6" providerId="ADAL" clId="{6AFF14BD-4C3B-4BA8-A5FC-9E0C82AAE468}" dt="2025-07-08T08:54:38.738" v="9801" actId="1036"/>
          <ac:cxnSpMkLst>
            <pc:docMk/>
            <pc:sldMk cId="55106363" sldId="905"/>
            <ac:cxnSpMk id="90" creationId="{B2563017-9C69-511A-3B20-F9BBD97CA555}"/>
          </ac:cxnSpMkLst>
        </pc:cxnChg>
        <pc:cxnChg chg="add del mod">
          <ac:chgData name="#KWOK CHIN YUEN#" userId="f950141c-72dc-40af-bcc3-22354dadadd6" providerId="ADAL" clId="{6AFF14BD-4C3B-4BA8-A5FC-9E0C82AAE468}" dt="2025-07-08T08:54:29.095" v="9789" actId="1076"/>
          <ac:cxnSpMkLst>
            <pc:docMk/>
            <pc:sldMk cId="55106363" sldId="905"/>
            <ac:cxnSpMk id="91" creationId="{C31F9D33-5CBB-E3D6-4D0B-5CA55F364FCA}"/>
          </ac:cxnSpMkLst>
        </pc:cxnChg>
        <pc:cxnChg chg="mod">
          <ac:chgData name="#KWOK CHIN YUEN#" userId="f950141c-72dc-40af-bcc3-22354dadadd6" providerId="ADAL" clId="{6AFF14BD-4C3B-4BA8-A5FC-9E0C82AAE468}" dt="2025-07-08T08:54:38.738" v="9801" actId="1036"/>
          <ac:cxnSpMkLst>
            <pc:docMk/>
            <pc:sldMk cId="55106363" sldId="905"/>
            <ac:cxnSpMk id="92" creationId="{A6041F29-C0DC-B243-748B-C6ABC2D4E54E}"/>
          </ac:cxnSpMkLst>
        </pc:cxnChg>
        <pc:cxnChg chg="add mod">
          <ac:chgData name="#KWOK CHIN YUEN#" userId="f950141c-72dc-40af-bcc3-22354dadadd6" providerId="ADAL" clId="{6AFF14BD-4C3B-4BA8-A5FC-9E0C82AAE468}" dt="2025-07-08T08:32:32.863" v="9547" actId="1076"/>
          <ac:cxnSpMkLst>
            <pc:docMk/>
            <pc:sldMk cId="55106363" sldId="905"/>
            <ac:cxnSpMk id="139" creationId="{1E38AD0A-936F-BC29-19E1-305EEBC30AF5}"/>
          </ac:cxnSpMkLst>
        </pc:cxnChg>
        <pc:cxnChg chg="add mod">
          <ac:chgData name="#KWOK CHIN YUEN#" userId="f950141c-72dc-40af-bcc3-22354dadadd6" providerId="ADAL" clId="{6AFF14BD-4C3B-4BA8-A5FC-9E0C82AAE468}" dt="2025-07-08T08:35:47.350" v="9642" actId="1076"/>
          <ac:cxnSpMkLst>
            <pc:docMk/>
            <pc:sldMk cId="55106363" sldId="905"/>
            <ac:cxnSpMk id="151" creationId="{1706B5F1-38E9-322D-2B53-52A155F8DDCE}"/>
          </ac:cxnSpMkLst>
        </pc:cxnChg>
        <pc:cxnChg chg="add mod">
          <ac:chgData name="#KWOK CHIN YUEN#" userId="f950141c-72dc-40af-bcc3-22354dadadd6" providerId="ADAL" clId="{6AFF14BD-4C3B-4BA8-A5FC-9E0C82AAE468}" dt="2025-07-08T08:33:50.070" v="9579" actId="1076"/>
          <ac:cxnSpMkLst>
            <pc:docMk/>
            <pc:sldMk cId="55106363" sldId="905"/>
            <ac:cxnSpMk id="153" creationId="{17188D05-34CE-A783-C59E-B6AF5AC87798}"/>
          </ac:cxnSpMkLst>
        </pc:cxnChg>
      </pc:sldChg>
      <pc:sldChg chg="addSp modSp add mod modShow">
        <pc:chgData name="#KWOK CHIN YUEN#" userId="f950141c-72dc-40af-bcc3-22354dadadd6" providerId="ADAL" clId="{6AFF14BD-4C3B-4BA8-A5FC-9E0C82AAE468}" dt="2025-07-17T04:22:56.294" v="10398" actId="1076"/>
        <pc:sldMkLst>
          <pc:docMk/>
          <pc:sldMk cId="695560429" sldId="906"/>
        </pc:sldMkLst>
        <pc:spChg chg="add mod">
          <ac:chgData name="#KWOK CHIN YUEN#" userId="f950141c-72dc-40af-bcc3-22354dadadd6" providerId="ADAL" clId="{6AFF14BD-4C3B-4BA8-A5FC-9E0C82AAE468}" dt="2025-07-17T04:15:27.981" v="10329" actId="693"/>
          <ac:spMkLst>
            <pc:docMk/>
            <pc:sldMk cId="695560429" sldId="906"/>
            <ac:spMk id="5" creationId="{FEF72CBB-0001-A838-59E9-25E43770D518}"/>
          </ac:spMkLst>
        </pc:spChg>
        <pc:spChg chg="add mod">
          <ac:chgData name="#KWOK CHIN YUEN#" userId="f950141c-72dc-40af-bcc3-22354dadadd6" providerId="ADAL" clId="{6AFF14BD-4C3B-4BA8-A5FC-9E0C82AAE468}" dt="2025-07-17T04:22:06.317" v="10388" actId="1076"/>
          <ac:spMkLst>
            <pc:docMk/>
            <pc:sldMk cId="695560429" sldId="906"/>
            <ac:spMk id="8" creationId="{E8FD25E4-EAA6-7CA5-9F23-0383F403B5C1}"/>
          </ac:spMkLst>
        </pc:spChg>
        <pc:spChg chg="add mod">
          <ac:chgData name="#KWOK CHIN YUEN#" userId="f950141c-72dc-40af-bcc3-22354dadadd6" providerId="ADAL" clId="{6AFF14BD-4C3B-4BA8-A5FC-9E0C82AAE468}" dt="2025-07-17T04:22:43.137" v="10394" actId="1076"/>
          <ac:spMkLst>
            <pc:docMk/>
            <pc:sldMk cId="695560429" sldId="906"/>
            <ac:spMk id="10" creationId="{6351DEF6-5987-2F1A-0974-0C45305A5918}"/>
          </ac:spMkLst>
        </pc:spChg>
        <pc:spChg chg="add mod">
          <ac:chgData name="#KWOK CHIN YUEN#" userId="f950141c-72dc-40af-bcc3-22354dadadd6" providerId="ADAL" clId="{6AFF14BD-4C3B-4BA8-A5FC-9E0C82AAE468}" dt="2025-07-17T04:22:56.294" v="10398" actId="1076"/>
          <ac:spMkLst>
            <pc:docMk/>
            <pc:sldMk cId="695560429" sldId="906"/>
            <ac:spMk id="12" creationId="{BA9BCF64-FD8A-EA11-3F88-6F22DFBD5AC9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44" creationId="{3F3175AA-04E7-4937-2E3B-7A067C1B7CF5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46" creationId="{43B6ED97-FB84-AE7B-7C4E-F7CD52A5333A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48" creationId="{903D21F9-1504-9327-2E15-BDFF9A566393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50" creationId="{1A74FC1B-55CD-178F-14AC-975537D40B49}"/>
          </ac:spMkLst>
        </pc:spChg>
        <pc:spChg chg="mod">
          <ac:chgData name="#KWOK CHIN YUEN#" userId="f950141c-72dc-40af-bcc3-22354dadadd6" providerId="ADAL" clId="{6AFF14BD-4C3B-4BA8-A5FC-9E0C82AAE468}" dt="2025-07-17T04:13:15.125" v="10275" actId="1076"/>
          <ac:spMkLst>
            <pc:docMk/>
            <pc:sldMk cId="695560429" sldId="906"/>
            <ac:spMk id="53" creationId="{F8A64D20-90CC-21CB-2E1B-E92FAE26BAC7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54" creationId="{513A5B13-1790-3507-F771-F9550966EA8E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55" creationId="{CFEB2EAA-6E68-E567-FF2E-E9589114089E}"/>
          </ac:spMkLst>
        </pc:spChg>
        <pc:spChg chg="mod">
          <ac:chgData name="#KWOK CHIN YUEN#" userId="f950141c-72dc-40af-bcc3-22354dadadd6" providerId="ADAL" clId="{6AFF14BD-4C3B-4BA8-A5FC-9E0C82AAE468}" dt="2025-07-17T04:13:15.125" v="10275" actId="1076"/>
          <ac:spMkLst>
            <pc:docMk/>
            <pc:sldMk cId="695560429" sldId="906"/>
            <ac:spMk id="56" creationId="{A79B1C77-50ED-F07E-424C-2ABE9FEFF540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63" creationId="{E3C4CAAA-32BA-EA6F-D8C0-7253242DC775}"/>
          </ac:spMkLst>
        </pc:spChg>
        <pc:spChg chg="mod">
          <ac:chgData name="#KWOK CHIN YUEN#" userId="f950141c-72dc-40af-bcc3-22354dadadd6" providerId="ADAL" clId="{6AFF14BD-4C3B-4BA8-A5FC-9E0C82AAE468}" dt="2025-07-17T04:12:45.851" v="10270" actId="1076"/>
          <ac:spMkLst>
            <pc:docMk/>
            <pc:sldMk cId="695560429" sldId="906"/>
            <ac:spMk id="66" creationId="{776D28BA-D721-C08B-9582-8F9EC801DAA1}"/>
          </ac:spMkLst>
        </pc:spChg>
        <pc:spChg chg="mod">
          <ac:chgData name="#KWOK CHIN YUEN#" userId="f950141c-72dc-40af-bcc3-22354dadadd6" providerId="ADAL" clId="{6AFF14BD-4C3B-4BA8-A5FC-9E0C82AAE468}" dt="2025-07-17T04:13:15.125" v="10275" actId="1076"/>
          <ac:spMkLst>
            <pc:docMk/>
            <pc:sldMk cId="695560429" sldId="906"/>
            <ac:spMk id="67" creationId="{8D1FF883-584B-76E7-E30A-EC209726CD1C}"/>
          </ac:spMkLst>
        </pc:spChg>
        <pc:spChg chg="mod">
          <ac:chgData name="#KWOK CHIN YUEN#" userId="f950141c-72dc-40af-bcc3-22354dadadd6" providerId="ADAL" clId="{6AFF14BD-4C3B-4BA8-A5FC-9E0C82AAE468}" dt="2025-07-17T04:22:35.308" v="10392" actId="1076"/>
          <ac:spMkLst>
            <pc:docMk/>
            <pc:sldMk cId="695560429" sldId="906"/>
            <ac:spMk id="71" creationId="{82C59F40-27B5-E8D8-F80B-FAA09C6B7067}"/>
          </ac:spMkLst>
        </pc:spChg>
        <pc:spChg chg="mod">
          <ac:chgData name="#KWOK CHIN YUEN#" userId="f950141c-72dc-40af-bcc3-22354dadadd6" providerId="ADAL" clId="{6AFF14BD-4C3B-4BA8-A5FC-9E0C82AAE468}" dt="2025-07-17T04:13:49.585" v="10281" actId="1076"/>
          <ac:spMkLst>
            <pc:docMk/>
            <pc:sldMk cId="695560429" sldId="906"/>
            <ac:spMk id="72" creationId="{F5FCAC97-9103-CD5F-C91C-4E49D9009A63}"/>
          </ac:spMkLst>
        </pc:spChg>
        <pc:spChg chg="mod ord">
          <ac:chgData name="#KWOK CHIN YUEN#" userId="f950141c-72dc-40af-bcc3-22354dadadd6" providerId="ADAL" clId="{6AFF14BD-4C3B-4BA8-A5FC-9E0C82AAE468}" dt="2025-07-17T04:16:07.203" v="10336" actId="1076"/>
          <ac:spMkLst>
            <pc:docMk/>
            <pc:sldMk cId="695560429" sldId="906"/>
            <ac:spMk id="73" creationId="{1F102879-EDC0-7172-DEA2-B4F842FF117A}"/>
          </ac:spMkLst>
        </pc:spChg>
        <pc:spChg chg="mod ord">
          <ac:chgData name="#KWOK CHIN YUEN#" userId="f950141c-72dc-40af-bcc3-22354dadadd6" providerId="ADAL" clId="{6AFF14BD-4C3B-4BA8-A5FC-9E0C82AAE468}" dt="2025-07-17T04:16:07.203" v="10336" actId="1076"/>
          <ac:spMkLst>
            <pc:docMk/>
            <pc:sldMk cId="695560429" sldId="906"/>
            <ac:spMk id="74" creationId="{8C234E15-B54A-9012-851B-C10595CB347E}"/>
          </ac:spMkLst>
        </pc:spChg>
        <pc:spChg chg="mod">
          <ac:chgData name="#KWOK CHIN YUEN#" userId="f950141c-72dc-40af-bcc3-22354dadadd6" providerId="ADAL" clId="{6AFF14BD-4C3B-4BA8-A5FC-9E0C82AAE468}" dt="2025-07-17T04:13:49.585" v="10281" actId="1076"/>
          <ac:spMkLst>
            <pc:docMk/>
            <pc:sldMk cId="695560429" sldId="906"/>
            <ac:spMk id="92" creationId="{7AB2E0CF-F672-D02C-8ED6-194B98D286DC}"/>
          </ac:spMkLst>
        </pc:spChg>
        <pc:spChg chg="mod">
          <ac:chgData name="#KWOK CHIN YUEN#" userId="f950141c-72dc-40af-bcc3-22354dadadd6" providerId="ADAL" clId="{6AFF14BD-4C3B-4BA8-A5FC-9E0C82AAE468}" dt="2025-07-17T04:16:07.203" v="10336" actId="1076"/>
          <ac:spMkLst>
            <pc:docMk/>
            <pc:sldMk cId="695560429" sldId="906"/>
            <ac:spMk id="94" creationId="{FF70EECC-68FF-0038-83BC-4CE5D1459962}"/>
          </ac:spMkLst>
        </pc:spChg>
        <pc:spChg chg="mod">
          <ac:chgData name="#KWOK CHIN YUEN#" userId="f950141c-72dc-40af-bcc3-22354dadadd6" providerId="ADAL" clId="{6AFF14BD-4C3B-4BA8-A5FC-9E0C82AAE468}" dt="2025-07-17T04:13:49.585" v="10281" actId="1076"/>
          <ac:spMkLst>
            <pc:docMk/>
            <pc:sldMk cId="695560429" sldId="906"/>
            <ac:spMk id="95" creationId="{25E41172-174D-1E90-9920-BB927A664AE0}"/>
          </ac:spMkLst>
        </pc:spChg>
        <pc:spChg chg="mod">
          <ac:chgData name="#KWOK CHIN YUEN#" userId="f950141c-72dc-40af-bcc3-22354dadadd6" providerId="ADAL" clId="{6AFF14BD-4C3B-4BA8-A5FC-9E0C82AAE468}" dt="2025-07-17T04:16:23.862" v="10338" actId="1076"/>
          <ac:spMkLst>
            <pc:docMk/>
            <pc:sldMk cId="695560429" sldId="906"/>
            <ac:spMk id="96" creationId="{202ED6CA-E413-F2E1-61B5-5849ED98F71F}"/>
          </ac:spMkLst>
        </pc:spChg>
        <pc:spChg chg="mod">
          <ac:chgData name="#KWOK CHIN YUEN#" userId="f950141c-72dc-40af-bcc3-22354dadadd6" providerId="ADAL" clId="{6AFF14BD-4C3B-4BA8-A5FC-9E0C82AAE468}" dt="2025-07-17T04:13:23.402" v="10277" actId="1076"/>
          <ac:spMkLst>
            <pc:docMk/>
            <pc:sldMk cId="695560429" sldId="906"/>
            <ac:spMk id="97" creationId="{EE72F7EB-9AFA-2DCE-E1CC-6B89F2BF4B21}"/>
          </ac:spMkLst>
        </pc:spChg>
        <pc:spChg chg="mod">
          <ac:chgData name="#KWOK CHIN YUEN#" userId="f950141c-72dc-40af-bcc3-22354dadadd6" providerId="ADAL" clId="{6AFF14BD-4C3B-4BA8-A5FC-9E0C82AAE468}" dt="2025-07-17T04:12:34.682" v="10268" actId="1076"/>
          <ac:spMkLst>
            <pc:docMk/>
            <pc:sldMk cId="695560429" sldId="906"/>
            <ac:spMk id="98" creationId="{BEC8FB4A-1C36-7771-F5D4-A5E22B7E0D1C}"/>
          </ac:spMkLst>
        </pc:spChg>
        <pc:picChg chg="mod">
          <ac:chgData name="#KWOK CHIN YUEN#" userId="f950141c-72dc-40af-bcc3-22354dadadd6" providerId="ADAL" clId="{6AFF14BD-4C3B-4BA8-A5FC-9E0C82AAE468}" dt="2025-07-17T04:13:49.585" v="10281" actId="1076"/>
          <ac:picMkLst>
            <pc:docMk/>
            <pc:sldMk cId="695560429" sldId="906"/>
            <ac:picMk id="40" creationId="{5DF7C910-C766-4F3C-D41E-FAFC17A22CF0}"/>
          </ac:picMkLst>
        </pc:picChg>
        <pc:picChg chg="mod">
          <ac:chgData name="#KWOK CHIN YUEN#" userId="f950141c-72dc-40af-bcc3-22354dadadd6" providerId="ADAL" clId="{6AFF14BD-4C3B-4BA8-A5FC-9E0C82AAE468}" dt="2025-07-17T04:14:36.571" v="10321" actId="14100"/>
          <ac:picMkLst>
            <pc:docMk/>
            <pc:sldMk cId="695560429" sldId="906"/>
            <ac:picMk id="41" creationId="{E85DEDBD-38BA-CFD6-0BF3-2B88723A0327}"/>
          </ac:picMkLst>
        </pc:picChg>
        <pc:picChg chg="mod">
          <ac:chgData name="#KWOK CHIN YUEN#" userId="f950141c-72dc-40af-bcc3-22354dadadd6" providerId="ADAL" clId="{6AFF14BD-4C3B-4BA8-A5FC-9E0C82AAE468}" dt="2025-07-17T04:14:06.651" v="10285" actId="1076"/>
          <ac:picMkLst>
            <pc:docMk/>
            <pc:sldMk cId="695560429" sldId="906"/>
            <ac:picMk id="57" creationId="{A2FD25D1-5432-EA10-37C5-F6C6935A8683}"/>
          </ac:picMkLst>
        </pc:picChg>
        <pc:picChg chg="mod">
          <ac:chgData name="#KWOK CHIN YUEN#" userId="f950141c-72dc-40af-bcc3-22354dadadd6" providerId="ADAL" clId="{6AFF14BD-4C3B-4BA8-A5FC-9E0C82AAE468}" dt="2025-07-17T04:13:59.219" v="10283" actId="1076"/>
          <ac:picMkLst>
            <pc:docMk/>
            <pc:sldMk cId="695560429" sldId="906"/>
            <ac:picMk id="88" creationId="{9A03E962-F60C-5439-9044-EB947F99392B}"/>
          </ac:picMkLst>
        </pc:picChg>
        <pc:cxnChg chg="add mod">
          <ac:chgData name="#KWOK CHIN YUEN#" userId="f950141c-72dc-40af-bcc3-22354dadadd6" providerId="ADAL" clId="{6AFF14BD-4C3B-4BA8-A5FC-9E0C82AAE468}" dt="2025-07-17T04:16:14.481" v="10337" actId="14100"/>
          <ac:cxnSpMkLst>
            <pc:docMk/>
            <pc:sldMk cId="695560429" sldId="906"/>
            <ac:cxnSpMk id="2" creationId="{F286C161-C13A-ED2B-C2FF-0AB541ACFADD}"/>
          </ac:cxnSpMkLst>
        </pc:cxnChg>
        <pc:cxnChg chg="add mod">
          <ac:chgData name="#KWOK CHIN YUEN#" userId="f950141c-72dc-40af-bcc3-22354dadadd6" providerId="ADAL" clId="{6AFF14BD-4C3B-4BA8-A5FC-9E0C82AAE468}" dt="2025-07-17T04:22:06.317" v="10388" actId="1076"/>
          <ac:cxnSpMkLst>
            <pc:docMk/>
            <pc:sldMk cId="695560429" sldId="906"/>
            <ac:cxnSpMk id="7" creationId="{29B48526-252C-90B4-BA40-F19C5E04534C}"/>
          </ac:cxnSpMkLst>
        </pc:cxnChg>
        <pc:cxnChg chg="add mod">
          <ac:chgData name="#KWOK CHIN YUEN#" userId="f950141c-72dc-40af-bcc3-22354dadadd6" providerId="ADAL" clId="{6AFF14BD-4C3B-4BA8-A5FC-9E0C82AAE468}" dt="2025-07-17T04:22:43.137" v="10394" actId="1076"/>
          <ac:cxnSpMkLst>
            <pc:docMk/>
            <pc:sldMk cId="695560429" sldId="906"/>
            <ac:cxnSpMk id="9" creationId="{31BD3379-7C17-E337-66B5-5CBADF4366D3}"/>
          </ac:cxnSpMkLst>
        </pc:cxnChg>
        <pc:cxnChg chg="add mod">
          <ac:chgData name="#KWOK CHIN YUEN#" userId="f950141c-72dc-40af-bcc3-22354dadadd6" providerId="ADAL" clId="{6AFF14BD-4C3B-4BA8-A5FC-9E0C82AAE468}" dt="2025-07-17T04:22:49.890" v="10396" actId="1076"/>
          <ac:cxnSpMkLst>
            <pc:docMk/>
            <pc:sldMk cId="695560429" sldId="906"/>
            <ac:cxnSpMk id="11" creationId="{8348CF5A-BC24-A4BB-64D0-BB9530766CE9}"/>
          </ac:cxnSpMkLst>
        </pc:cxnChg>
        <pc:cxnChg chg="mod">
          <ac:chgData name="#KWOK CHIN YUEN#" userId="f950141c-72dc-40af-bcc3-22354dadadd6" providerId="ADAL" clId="{6AFF14BD-4C3B-4BA8-A5FC-9E0C82AAE468}" dt="2025-07-17T04:12:59.140" v="10272" actId="1076"/>
          <ac:cxnSpMkLst>
            <pc:docMk/>
            <pc:sldMk cId="695560429" sldId="906"/>
            <ac:cxnSpMk id="52" creationId="{696331C4-DFBC-3C76-1A64-0E5048E1B9D8}"/>
          </ac:cxnSpMkLst>
        </pc:cxnChg>
        <pc:cxnChg chg="mod">
          <ac:chgData name="#KWOK CHIN YUEN#" userId="f950141c-72dc-40af-bcc3-22354dadadd6" providerId="ADAL" clId="{6AFF14BD-4C3B-4BA8-A5FC-9E0C82AAE468}" dt="2025-07-17T04:22:32.457" v="10391" actId="1076"/>
          <ac:cxnSpMkLst>
            <pc:docMk/>
            <pc:sldMk cId="695560429" sldId="906"/>
            <ac:cxnSpMk id="70" creationId="{0EEB6E56-9046-6EE1-F385-E55613ED39CC}"/>
          </ac:cxnSpMkLst>
        </pc:cxnChg>
        <pc:cxnChg chg="mod">
          <ac:chgData name="#KWOK CHIN YUEN#" userId="f950141c-72dc-40af-bcc3-22354dadadd6" providerId="ADAL" clId="{6AFF14BD-4C3B-4BA8-A5FC-9E0C82AAE468}" dt="2025-07-17T04:13:49.585" v="10281" actId="1076"/>
          <ac:cxnSpMkLst>
            <pc:docMk/>
            <pc:sldMk cId="695560429" sldId="906"/>
            <ac:cxnSpMk id="91" creationId="{7D0D4F0A-A8F8-5A55-EA3C-F967A933CF25}"/>
          </ac:cxnSpMkLst>
        </pc:cxnChg>
      </pc:sldChg>
    </pc:docChg>
  </pc:docChgLst>
  <pc:docChgLst>
    <pc:chgData name="#KWOK CHIN YUEN#" userId="f950141c-72dc-40af-bcc3-22354dadadd6" providerId="ADAL" clId="{76758F96-4A1C-4FD9-A1E5-C8ACE3848550}"/>
    <pc:docChg chg="delSld">
      <pc:chgData name="#KWOK CHIN YUEN#" userId="f950141c-72dc-40af-bcc3-22354dadadd6" providerId="ADAL" clId="{76758F96-4A1C-4FD9-A1E5-C8ACE3848550}" dt="2025-07-18T06:51:50.220" v="0" actId="47"/>
      <pc:docMkLst>
        <pc:docMk/>
      </pc:docMkLst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319196868" sldId="65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23299913" sldId="66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435836492" sldId="66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308301092" sldId="66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379245182" sldId="66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801598136" sldId="66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859128940" sldId="66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02070984" sldId="67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132514526" sldId="67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410538305" sldId="67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064282305" sldId="67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4876018" sldId="68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43665480" sldId="68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670855921" sldId="68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504031588" sldId="68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751394534" sldId="68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737085000" sldId="68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294255767" sldId="68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7380298" sldId="69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865898498" sldId="69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388664722" sldId="69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342683279" sldId="69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99778682" sldId="69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11444438" sldId="69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932816887" sldId="69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639523619" sldId="69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063278623" sldId="69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166632807" sldId="69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657126629" sldId="70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605119785" sldId="70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75226650" sldId="70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77091668" sldId="70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693296130" sldId="70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639730447" sldId="70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299589527" sldId="70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68361530" sldId="70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002381596" sldId="71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621401745" sldId="71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6853835" sldId="71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931581072" sldId="71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675590876" sldId="71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542420642" sldId="72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452447530" sldId="72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032706972" sldId="72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668302183" sldId="72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73571158" sldId="72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05563431" sldId="72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030866448" sldId="72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607454432" sldId="72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42983561" sldId="72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120167927" sldId="73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826376777" sldId="73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638051561" sldId="73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821308566" sldId="74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069128649" sldId="74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436665084" sldId="74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770946168" sldId="74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342994237" sldId="74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34660115" sldId="74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19402060" sldId="74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569207685" sldId="74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988784205" sldId="74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283234226" sldId="75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95434070" sldId="75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43165725" sldId="75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558183568" sldId="75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435643557" sldId="75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795563375" sldId="75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738572379" sldId="76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85432861" sldId="76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310718014" sldId="77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651982013" sldId="77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143251781" sldId="77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38196565" sldId="77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786440126" sldId="77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92472244" sldId="77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78439992" sldId="78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358951131" sldId="78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568999992" sldId="78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186371224" sldId="78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136057195" sldId="78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70708123" sldId="78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202233988" sldId="78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902701955" sldId="78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985727778" sldId="78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302528985" sldId="79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157279398" sldId="79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210755008" sldId="79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263952210" sldId="79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970268903" sldId="79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112034825" sldId="79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810865150" sldId="79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330332595" sldId="79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29229301" sldId="79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047074884" sldId="80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824094014" sldId="80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983732828" sldId="80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04516221" sldId="80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05333290" sldId="80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623507142" sldId="80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685589775" sldId="80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956322849" sldId="80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54087020" sldId="80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043683540" sldId="81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551808739" sldId="81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511689608" sldId="812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18192107" sldId="813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89833554" sldId="814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4218363429" sldId="815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949236141" sldId="816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94662577" sldId="817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196162489" sldId="818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721134706" sldId="819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344809412" sldId="820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3754031480" sldId="821"/>
        </pc:sldMkLst>
      </pc:sldChg>
      <pc:sldChg chg="del">
        <pc:chgData name="#KWOK CHIN YUEN#" userId="f950141c-72dc-40af-bcc3-22354dadadd6" providerId="ADAL" clId="{76758F96-4A1C-4FD9-A1E5-C8ACE3848550}" dt="2025-07-18T06:51:50.220" v="0" actId="47"/>
        <pc:sldMkLst>
          <pc:docMk/>
          <pc:sldMk cId="2812578966" sldId="8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40435E0-497F-4063-9834-BC489354E4A5}" type="datetimeFigureOut">
              <a:rPr lang="en-US"/>
              <a:pPr>
                <a:defRPr/>
              </a:pPr>
              <a:t>7/18/2025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85D9D12-3D74-40D1-B1F8-13FB2BD370D9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0715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8:02.8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104 881,'-1'0,"1"0,0 1,-1-1,1 0,0 0,-1 1,1-1,0 0,-1 0,1 1,0-1,-1 0,1 1,0-1,0 1,-1-1,1 0,0 1,0-1,0 1,0-1,0 1,-1-1,1 0,0 1,0 0,-1 15,1-13,-3 187,5-107,-2-867,-1 775,0-1,-1 1,0 0,0 0,-1-1,-6-11,5 10,0-1,0 1,-2-15,-8-46,-1-4,-4-17,15 82,0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8T06:49:1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24575,'485'0'0,"-432"5"0,-37-2 0,22 0 0,-34-3-59,5 0-158,0 0-1,0-1 0,1 0 0,-1 0 1,15-4-1,-12 0-6608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8:04.34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0,'0'960,"0"-955,0 0,0 0,1-1,0 1,1 6,-2-10,1 1,0-1,-1 1,1-1,0 1,0-1,0 0,0 1,0-1,0 0,0 0,0 0,1 0,-1 0,0 0,1 0,-1 0,1 0,2 0,13 5,1-2,34 5,-4-2,13 4,1-3,0-3,67-2,161-3,-288 0,0 0,1 0,-1-1,1 1,-1 0,1-1,-1 1,0-1,1 0,1-1,3-2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8:27.1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8:42.20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0,'0'1171,"2"-1131,2 0,2-1,17 65,-18-83,-4-17,0-1,0 1,0-1,1 0,-1 1,1-1,2 3,-4-5,1-1,-1 1,1 0,-1-1,1 1,-1-1,1 1,0-1,-1 0,1 1,0-1,-1 0,1 1,0-1,0 0,-1 0,1 0,0 0,0 0,-1 1,1-1,0-1,0 1,-1 0,1 0,0 0,0 0,-1 0,1-1,0 1,-1 0,1-1,0 1,-1 0,1-1,0 1,-1-1,1 1,-1-1,1 0,6-5,-1 0,0-1,0 0,-1 0,0 0,0-1,-1 1,4-10,2-6,11-39,-15 38,-1 0,-1 0,2-39,-7-75,-1 75,2-37,-2-62,0 143,-1-1,-10-32,7 31,1 0,-2-24,4 29,0 0,0 1,-2 0,0 0,-7-16,1 4,8 18,0-1,1 1,1-1,-2-13,3 13,-1 0,-1 0,0 1,-3-12,4 20,1 0,0 0,-1 0,1-1,-1 1,0 0,1 0,-1 0,0 0,1 0,-1 1,0-1,0 0,0 0,0 0,0 1,-2-2,2 2,1 0,-1 0,0 0,0 0,1 0,-1 0,0 0,1 1,-1-1,0 0,1 0,-1 1,0-1,1 0,-1 1,1-1,-1 1,1-1,-1 0,1 1,-1-1,1 1,-1 0,1-1,-1 1,1-1,0 1,-1 0,1-1,0 1,0 0,-6 13,1 0,1 0,0 1,-2 26,1-15,-1 23,2 0,5 81,0-56,-2 74,4 153,-2-279,5 49,-5-68,-1 0,1 0,0-1,0 1,0 0,0-1,3 5,-4-7,0 1,1-1,-1 1,0-1,1 0,-1 1,0-1,1 0,-1 1,0-1,1 0,-1 1,1-1,-1 0,1 0,-1 1,1-1,-1 0,1 0,-1 0,1 0,-1 0,1 0,-1 0,1 0,-1 0,1 0,-1 0,1 0,-1 0,1 0,-1 0,1 0,-1-1,0 1,1 0,-1 0,1 0,-1-1,1 1,-1 0,0-1,1 1,-1 0,0-1,1 1,-1-1,1 0,3-4,-1 0,0 0,0-1,0 1,0-1,-1 0,2-7,10-47,-7 28,28-132,-29 125,-2 1,-1-53,-3 19,-2-37,2 108,0 0,0 0,0 0,0 0,0 0,0 1,0-1,-1 0,1 0,0 0,-1 0,1 1,-1-2,1 1,-1 1,1 0,0 0,0 0,0 0,-1 0,1 0,0 0,0 0,0 0,-1 0,1 0,0 0,0 0,0 0,-1 0,1 0,0 0,0 0,0 0,-1 0,1 0,0 0,0 1,0-1,-1 0,1 0,0 0,0 0,0 0,0 1,0-1,-1 0,1 0,-2 3,0-1,1 1,-1 0,0 0,1 0,-2 4,-7 20,2 0,0 1,2 0,1 0,-2 33,7 162,1-128,-9-565,6 451,2 4,4 30,9 40,23 61,-24-85,2-1,0 0,27 38,-13-26,43 85,-48-84,1 0,34 43,-28-43,37 70,-61-104,-2-8,-4-2,0 0,1-1,-1 1,0 0,1-1,-1 1,0 0,0 0,0-1,0 1,-1 0,1-3,-4-18,-1 0,-1 0,-1 1,-1-1,-13-23,-61-98,28 54,-66-108,113 185,1 0,0-1,-7-21,6 15,4 16,2 9,3 13,8 27,3 0,23 59,-14-45,108 264,-46-172,-25-49,-46-77,-7-13,1 0,0-1,1 0,0 0,10 11,-7-10,-1 0,0 1,-1 1,14 30,-15-28,1 0,1 0,16 20,-26-36,1 0,-1 0,1-1,0 1,0 0,0 0,-1-1,1 1,0 0,0-1,0 1,0-1,0 1,2 0,-3-1,0 0,1 0,-1 0,0-1,1 1,-1 0,0 0,1 0,-1 0,0 0,1 0,-1-1,0 1,0 0,1 0,-1 0,0-1,0 1,1 0,-1 0,0-1,0 1,0 0,0-1,1 1,-1 0,0-1,0 1,0-1,1-2,0 0,-1-1,0 1,0 0,0-1,0 1,-1-6,-4-16,0 1,-2 0,-1 0,-18-37,-57-84,62 102,18 36,0-1,-1 1,0 0,0 0,0 0,-9-8,13 14,0 1,0 0,0 0,0-1,0 1,0 0,-1 0,1-1,0 1,0 0,0 0,-1 0,1-1,0 1,0 0,0 0,-1 0,1 0,0 0,-1 0,1-1,0 1,0 0,-1 0,1 0,0 0,0 0,-1 0,1 0,0 0,-1 0,1 0,0 0,0 0,-1 1,1-1,0 0,0 0,-1 0,1 0,0 0,0 0,-1 1,1-1,0 0,0 0,0 0,-1 1,1-1,0 0,0 0,0 0,0 1,0-1,-1 0,1 1,0-1,0 0,0 0,0 1,0-1,0 0,0 0,0 1,0-1,0 0,0 1,0-1,0 22,2-13,0 1,0 0,0-1,1 1,1-1,-1 0,11 17,2-2,27 32,-15-18,30 54,-16-25,-33-56,0 0,0-1,2 0,21 16,-23-19,31 26,-2 2,-2 1,52 67,-75-91,-11-10,-8-9,-132-170,2 1,111 145,19 23,0 0,0 0,-1 1,0 0,0 0,-1 1,0 0,-10-7,17 13,0-1,0 1,0 0,1 0,-1 0,0 0,0-1,0 1,1 0,-1 0,0 0,0 1,0-1,0 0,1 0,-1 0,0 1,0-1,1 0,-1 1,0-1,0 0,1 1,-1-1,0 1,1-1,-1 1,1 0,-1-1,1 1,-1 0,1-1,-1 2,-2 3,0-1,1 1,0 0,-2 5,3-5,-10 26,2 1,1 0,2 1,-3 38,4 131,3-65,2-129,0 1,0-1,-1 1,0 0,0-1,-1 1,0 0,-5 12,7-21,0 1,-1-1,1 1,0-1,-1 1,1-1,0 1,-1-1,1 1,0-1,-1 0,1 1,-1-1,1 0,-1 1,1-1,-1 0,1 1,-1-1,1 0,-1 0,1 0,-1 0,1 1,-1-1,1 0,-2 0,1-1,0 1,-1 0,1-1,0 1,0-1,0 0,0 1,0-1,0 0,0 1,0-1,-1-1,-4-4,1 0,1-1,-6-7,9 12,-12-21,0-1,-14-39,-11-54,-19-45,51 150,1 0,1 0,0-1,0 0,1 0,1 0,0 0,1 0,1-20,0 25,0-3,1 0,0 0,4-17,-4 25,-1 1,1-1,0 1,0-1,1 1,-1-1,0 1,1 0,-1 0,1-1,0 1,0 0,0 1,0-1,0 0,0 0,0 1,0 0,1-1,2 0,2-1,1 1,0 0,14-2,-20 3,0 1,0 0,0 0,1 0,-1 0,0 0,0 0,0 0,0 1,0-1,0 1,0 0,0-1,-1 1,1 0,0 0,0 0,0 0,-1 1,3 1,1 4,0 1,-1-1,0 1,0 0,-1 0,5 16,8 54,-13-60,11 135,-8-59,-4-79,0 0,1 0,10 28,-7-32,-3-18,-4-22,-5-9,-2 2,-1-1,-2 1,-2 0,-1 1,-1 1,-39-62,30 50,24 53,4 9,4 0,1-1,0 1,1-2,1 1,0-1,1-1,0 0,15 12,18 11,56 34,-88-61,-12-9,1 2,1 0,-1 0,1 0,0-1,-1 1,1-1,0 0,0 0,0 0,0 0,0-1,0 1,4 0,-30-17,-26-8,-91-31,57 35,63 16,0 0,0-2,0 0,0-1,-33-18,37 16,-22-18,33 23,1 0,-1 0,1-1,0 0,0 0,0 0,1 0,-4-8,-43-106,42 98,2 0,1 0,1 0,-2-22,5 33,-1 1,-1 0,-4-13,0 0,3 11,1 18,2 20,1-25,0 2,0 30,-1 1,-9 47,7-56,0-1,2 50,-3-196,-1-51,5 110,0 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8:54.22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1 417,'9'19,"-7"-13,1 0,0-1,0 1,0-1,7 8,-8-11,-1 0,1-1,0 0,0 1,0-1,0 0,0 0,0 0,0 0,1 0,-1 0,0-1,0 1,1-1,-1 0,0 1,1-1,-1 0,4-1,3 0,0-1,-1 0,1-1,0 0,-1 0,10-5,-8 3,-1 1,2 0,-1 0,15-2,13 2,0 2,42 3,-21 0,599 0,-654-1,0 0,0 0,0 0,0-1,-1 0,1 0,0 0,0 0,-1 0,1-1,-1 0,1 1,-1-1,0-1,1 1,-1 0,0-1,-1 0,5-4,-4 3,0-1,0 0,0 0,-1-1,0 1,0 0,0-1,-1 0,1 1,-1-1,-1 0,1-8,-1-99,-1 43,0 52,0 0,-1-1,0 1,-2 1,-8-28,12 43,-1 1,1 0,-1 0,1-1,-1 1,0 0,1 0,-1 0,0 0,0 0,-1-1,-2 3,1 9,1 15,3 35,0-44,-1 1,0 0,-1 0,-1 0,-5 21,4-19,-3 31,6-48,-1-22,0-1,-7-28,4 28,1 0,0-25,2 28,1 16,0 4,1 9,0 218,-1-130,0-97,0 0,0 0,0 1,0-1,-1 0,1 0,-1 0,1 0,-1 0,0 1,0-1,0 0,0-1,0 1,0 0,0 0,-1 0,-1 2,0-3,1 1,0-1,-1 0,1 0,-1 0,1 0,-1 0,0 0,1-1,-1 1,0-1,0 0,1 0,-5 0,5 0,-209-11,147-2,38 7,-44-4,-164 9,117 2,55-2,-67 3,127-3,1 1,0 1,0-1,-1 0,1 0,0 0,0 1,0-1,0 0,-1 1,1-1,0 1,0 0,0-1,0 1,-1 1,2-2,-1 1,1-1,0 1,0-1,-1 1,1-1,0 1,0 0,0-1,0 1,0-1,0 1,0-1,0 1,0-1,0 1,0-1,0 1,0 0,1-1,-1 1,0-1,0 1,1 0,1 1,-1 1,1-1,0 0,0 0,0 0,0 0,0 0,0-1,1 1,-1-1,1 1,4 1,6 1,1-1,-1-1,1 0,0-1,0 0,19-2,15 1,78 13,-73-6,64-1,-52-7,133 2,-151 3,16 1,47-5,-108 0,0-1,0 1,0 0,0-1,1 1,-1-1,0 0,0 0,0 0,0 0,0 0,-1 0,5-3,4-4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9:01.3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0,'1'17,"1"-1,1 1,0-1,1 0,7 17,-5-14,-1-1,0 1,2 26,-5-34,0-1,4 16,-3-18,-1 0,-1 0,1 0,-1 0,0 12,-1-19,0 0,0-1,0 1,-1 0,1 0,0-1,0 1,0 0,-1-1,1 1,0 0,-1-1,1 1,-1-1,1 1,-1-1,1 1,-1-1,1 1,-1-1,1 1,-1-1,0 1,1-1,-1 0,-1 1,0-1,0 1,0-1,0 1,0-1,0 0,0 0,0 0,0 0,-4-1,3 1,-1-1,1 0,-1 0,1 0,-1 0,1-1,0 0,0 1,0-1,0 0,-4-4,5 4,1 0,0 0,0 0,0-1,0 1,0 0,0-1,1 1,-1-1,1 1,0-1,-1-3,3-34,0 17,-2-167,1 200,1-1,0 0,0 1,6 14,-4-13,-3-8,0 0,0-1,0 1,0 0,1-1,-1 1,1-1,0 0,-1 1,1-1,0 0,0 0,1 0,2 2,-2-3,0 1,0-1,0 1,1-1,-1 0,0-1,1 1,-1-1,1 1,-1-1,6 0,-4 0,1 0,0 0,-1 1,1 0,-1 0,0 0,1 1,8 3,-2 1,-1 1,14 10,-8-5,56 30,-48-28,-62-53,4 14,0 2,-1 1,-42-19,75 41,1 0,-1-1,1 1,-1 0,1 0,-1-1,1 1,-1 0,0 0,1 0,-1-1,1 1,-1 0,1 0,-1 0,0 0,1 0,-1 0,0 0,1 0,-1 1,1-1,-1 0,1 0,-1 0,1 1,-2-1,2 1,0 0,0 0,0-1,0 1,0 0,0 0,1-1,-1 1,0 0,0-1,0 1,1 0,-1-1,0 1,1 0,-1-1,1 1,-1 0,1-1,-1 1,1-1,-1 1,2 0,21 20,2 0,0-2,51 30,-56-37,-2-1,0 0,1-2,0 0,0-1,1-1,32 8,-19-12,-25-3,-1 0,0 1,1 0,-1 1,10 2,3 5,-10-5,0 0,1-1,15 4,-10-5,112 16,-117-18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8T06:49:03.2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1,'489'0,"-488"0,0 0,0 0,1 0,-1 0,0 0,0 0,0 1,1-1,-1 0,0 1,2 0,-4 2,-10-1,-178 1,101-5,33 2,-58 1,97 1,16-2,0 0,0 0,1 0,-1 0,0 0,0-1,0 1,0 0,0 0,0 0,0 0,0 0,0 0,0 0,0 0,0 1,0-1,1 0,-1 0,0 0,0 0,0 0,0 0,0 0,0 0,0 0,0 0,0 0,0 0,0 0,0 0,0 0,0 0,0 0,0 0,0 0,1 0,-1 0,0 1,0-1,0 0,0 0,0 0,0 0,0 0,0 0,0 0,0 0,0 0,0 0,0 0,0 0,0 1,0-1,0 0,0 0,-1 0,1 0,0 0,0 0,0 0,0 0,31 4,408-2,-235-3,-190 2,-14-1,1 0,-1 1,0-1,1 0,-1 0,0 0,1 0,-1 1,0-1,1 0,-1 0,0 1,1-1,-1 0,0 0,0 1,1-1,-1 0,0 1,0-1,0 1,1-1,-1 0,0 1,0-1,0 0,0 1,0-1,0 1,0-1,0 1,-2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8T06:49:06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65 24575,'-7'-1'0,"0"0"0,0-1 0,0 0 0,1 0 0,-1 0 0,1-1 0,-1 0 0,1 0 0,-10-7 0,6 4 0,-22-9 0,-21 1 0,52 13 0,2 1 0,7 2 0,14 5 0,21 16 0,0-3 0,69 23 0,-91-35 0,26 13 0,-33-14 0,-1-1 0,2 0 0,-1-1 0,1-1 0,22 5 0,-24-7-455,0 1 0,16 6 0,-13-4-6371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8T06:49:11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879 77 24575,'7'8'0,"1"-1"0,1 0 0,-1 0 0,1-1 0,0 0 0,0 0 0,1-1 0,0 0 0,20 6 0,-4-2 0,-17-5 0,1-1 0,-1 0 0,1 0 0,0-1 0,0 0 0,16 0 0,5-3 0,46 2 0,-66 0 0,0 0 0,0 1 0,0 0 0,21 8 0,-23-7 0,0 0 0,1-1 0,-1 0 0,1 0 0,12 0 0,52-3 0,-28-1 0,434 2 0,-477 1 0,-2-1 0,1 0 0,-1 0 0,0 0 0,0 0 0,0 0 0,1 0 0,-1-1 0,0 1 0,0 0 0,0 0 0,0-1 0,1 1 0,-1-1 0,1 0 0,-2 0 0,0 1 0,0 0 0,0 0 0,-1-1 0,1 1 0,0 0 0,-1 0 0,1-1 0,0 1 0,0 0 0,-1 0 0,1 0 0,0-1 0,-1 1 0,1 0 0,-1 0 0,1 0 0,0 0 0,-1 0 0,1 0 0,0 0 0,-1 0 0,1 0 0,-1 0 0,0 0 0,-12-2 0,-63-3 0,-113-24 0,170 26 0,0 1 0,0 1 0,-27 3 0,32-1 0,-1 0 0,1-1 0,0-1 0,0 0 0,-1-1 0,1-1 0,-19-5 0,9-1 0,-2 0 0,1 2 0,-1 0 0,-49-4 0,55 8 0,0 0 0,-32-11 0,28 7 0,-30-4 0,36 8 0,3 2 0,0-1 0,0-1 0,0 0 0,0-1 0,0-1 0,-24-11 0,32 13 0,1 0 0,-1 0 0,0 0 0,1 1 0,-1 0 0,0 1 0,-9-2 0,-3 2 0,-26 1 0,17 0 0,15 3 0,13-3 0,0 0 0,0 0 0,0 0 0,0 0 0,0 1 0,0-1 0,0 0 0,0 0 0,0 0 0,0 0 0,0 0 0,0 1 0,0-1 0,0 0 0,0 0 0,0 0 0,0 0 0,0 1 0,0-1 0,0 0 0,0 0 0,0 0 0,0 0 0,0 0 0,0 1 0,0-1 0,0 0 0,1 0 0,-1 0 0,0 0 0,0 0 0,0 0 0,0 1 0,0-1 0,0 0 0,0 0 0,1 0 0,-1 0 0,0 0 0,2 2 0,1-1 0,-1 1 0,0-1 0,1 0 0,-1 0 0,1 0 0,3 1 0,38 9 0,21 5 0,111 43 0,-153-51 0,0 0 0,1-1 0,31 4 0,-16-4 0,-28-4 0,1 1 0,-1 0 0,13 7 0,-17-7 0,1 0 0,0-1 0,0 0 0,0-1 0,0 1 0,1-2 0,12 2 0,73 6 0,-1101-10 55,532 1-1475,466 0-5406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SG" noProof="0"/>
              <a:t>Click to edit Master text styles</a:t>
            </a:r>
          </a:p>
          <a:p>
            <a:pPr lvl="1"/>
            <a:r>
              <a:rPr lang="en-SG" noProof="0"/>
              <a:t>Second level</a:t>
            </a:r>
          </a:p>
          <a:p>
            <a:pPr lvl="2"/>
            <a:r>
              <a:rPr lang="en-SG" noProof="0"/>
              <a:t>Third level</a:t>
            </a:r>
          </a:p>
          <a:p>
            <a:pPr lvl="3"/>
            <a:r>
              <a:rPr lang="en-SG" noProof="0"/>
              <a:t>Fourth level</a:t>
            </a:r>
          </a:p>
          <a:p>
            <a:pPr lvl="4"/>
            <a:r>
              <a:rPr lang="en-SG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65EB264-B3EB-40F5-B4CE-FF311ADA1EE6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0130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6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9A8CD-9772-4472-8B97-6AE73700F44A}" type="slidenum">
              <a:rPr lang="en-SG" smtClean="0"/>
              <a:pPr/>
              <a:t>1</a:t>
            </a:fld>
            <a:endParaRPr lang="en-SG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268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F534-7231-D304-D41B-482308BA1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EB420-1FDD-DD3F-AA29-3A6B4E72F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9C26D-6BBB-02FC-5CB4-2F85EE486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7179-066D-BD24-89DB-1A89E57F3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622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78444-9205-DC23-698A-90F2C135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8E3A7-5E38-E1EA-4727-F70401AA0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59290-3633-0592-55BC-DC4D7108B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C623C-3101-F3CF-D86E-871B03430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217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C0A71-EFD9-7D2E-7A68-4D3D8BAE4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85B71-FABD-6E58-0053-136A63553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2A8274-8DA5-9251-22D7-94AE02C10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2B193-E113-81DD-A50C-A6FE98EFFC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4659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047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3B95F-EC3A-84E6-8445-51321032F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0AE11-39F2-A265-7AFB-75BC7F5B7E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E9319-6355-C1B4-2146-7069FEB6C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A6271-C45E-1788-0D8B-B347D04C0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768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6E23-C506-09AD-982A-8D920C050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7CF9A-40A8-EB29-FF3C-DCFCCA00A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45AAFE-A0D5-F6A0-1E4B-11DB24B93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354DB-648C-7276-65CE-DE5EBCA39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7472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overfitting and catastrophic forgetting. E.g. Including L2 penalty into training loss</a:t>
            </a:r>
          </a:p>
          <a:p>
            <a:endParaRPr lang="en-US"/>
          </a:p>
          <a:p>
            <a:r>
              <a:rPr lang="en-US"/>
              <a:t>Provide additional information besides audio. E.g. provide speaker information besides audio</a:t>
            </a:r>
          </a:p>
          <a:p>
            <a:endParaRPr lang="en-US"/>
          </a:p>
          <a:p>
            <a:r>
              <a:rPr lang="en-US"/>
              <a:t>Adapt ASR model under various resource constraints. E.g. adapt partial model weights to reduce training computation cost</a:t>
            </a:r>
          </a:p>
          <a:p>
            <a:endParaRPr lang="en-US"/>
          </a:p>
          <a:p>
            <a:r>
              <a:rPr lang="en-US"/>
              <a:t>E.g. Maximum Likelihood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164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7EC3-D94F-EADA-378B-60F95E58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E56BF-169A-7B34-1742-31EA678EE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C3539-EDDD-8DD9-DB43-72737B78B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overfitting and catastrophic forgetting. E.g. Including L2 penalty into training loss</a:t>
            </a:r>
          </a:p>
          <a:p>
            <a:endParaRPr lang="en-US"/>
          </a:p>
          <a:p>
            <a:r>
              <a:rPr lang="en-US"/>
              <a:t>Provide additional information besides audio. E.g. provide speaker information besides audio</a:t>
            </a:r>
          </a:p>
          <a:p>
            <a:endParaRPr lang="en-US"/>
          </a:p>
          <a:p>
            <a:r>
              <a:rPr lang="en-US"/>
              <a:t>Adapt ASR model under various resource constraints. E.g. adapt partial model weights to reduce training computation cost</a:t>
            </a:r>
          </a:p>
          <a:p>
            <a:endParaRPr lang="en-US"/>
          </a:p>
          <a:p>
            <a:r>
              <a:rPr lang="en-US"/>
              <a:t>E.g. Maximum Likelihood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38A00-9238-5FD5-394E-7924C48A5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2435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F467F-6440-92B1-A9A0-09CE5C3D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AF7F3-2DC4-F0D3-BF38-C88BB4856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998434-5E65-B9FE-75B2-254BD43F5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overfitting and catastrophic forgetting. E.g. Including L2 penalty into training loss</a:t>
            </a:r>
          </a:p>
          <a:p>
            <a:endParaRPr lang="en-US"/>
          </a:p>
          <a:p>
            <a:r>
              <a:rPr lang="en-US"/>
              <a:t>Provide additional information besides audio. E.g. provide speaker information besides audio</a:t>
            </a:r>
          </a:p>
          <a:p>
            <a:endParaRPr lang="en-US"/>
          </a:p>
          <a:p>
            <a:r>
              <a:rPr lang="en-US"/>
              <a:t>Adapt ASR model under various resource constraints. E.g. adapt partial model weights to reduce training computation cost</a:t>
            </a:r>
          </a:p>
          <a:p>
            <a:endParaRPr lang="en-US"/>
          </a:p>
          <a:p>
            <a:r>
              <a:rPr lang="en-US"/>
              <a:t>E.g. Maximum Likelihood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8A90-66E1-AAB5-9FB0-EA7B4D4C0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786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610F0-DE69-A94F-815E-BE9498B0B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EC81B-ED10-DF50-D4BA-069D798B2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352AE-1F66-2EE0-CBE8-8A6C641B0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C8EAA-C29B-EFE4-44B9-79C8DE8F6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overfitting and catastrophic forgetting. E.g. Including L2 penalty into training loss</a:t>
            </a:r>
          </a:p>
          <a:p>
            <a:endParaRPr lang="en-US"/>
          </a:p>
          <a:p>
            <a:r>
              <a:rPr lang="en-US"/>
              <a:t>Provide additional information besides audio. E.g. provide speaker information besides audio</a:t>
            </a:r>
          </a:p>
          <a:p>
            <a:endParaRPr lang="en-US"/>
          </a:p>
          <a:p>
            <a:r>
              <a:rPr lang="en-US"/>
              <a:t>Adapt ASR model under various resource constraints. E.g. adapt partial model weights to reduce training computation cost</a:t>
            </a:r>
          </a:p>
          <a:p>
            <a:endParaRPr lang="en-US"/>
          </a:p>
          <a:p>
            <a:r>
              <a:rPr lang="en-US"/>
              <a:t>E.g. Maximum Likelihood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90FF1-191D-93A3-8FE2-4C5EDBF5A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8852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27A8B-C225-FD2F-8BB3-DBD52BF1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F3216-26A6-ABCF-0A07-2C5BDD964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839D7-60FF-5BB1-4235-FC3FCF384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overfitting and catastrophic forgetting. E.g. Including L2 penalty into training loss</a:t>
            </a:r>
          </a:p>
          <a:p>
            <a:endParaRPr lang="en-US"/>
          </a:p>
          <a:p>
            <a:r>
              <a:rPr lang="en-US"/>
              <a:t>Provide additional information besides audio. E.g. provide speaker information besides audio</a:t>
            </a:r>
          </a:p>
          <a:p>
            <a:endParaRPr lang="en-US"/>
          </a:p>
          <a:p>
            <a:r>
              <a:rPr lang="en-US"/>
              <a:t>Adapt ASR model under various resource constraints. E.g. adapt partial model weights to reduce training computation cost</a:t>
            </a:r>
          </a:p>
          <a:p>
            <a:endParaRPr lang="en-US"/>
          </a:p>
          <a:p>
            <a:r>
              <a:rPr lang="en-US"/>
              <a:t>E.g. Maximum Likelihood 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562F-18B0-F034-95E8-51DCE7898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275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Reduce overfitting and catastrophic forgetting. E.g. Including L2 penalty into training loss</a:t>
            </a:r>
          </a:p>
          <a:p>
            <a:endParaRPr lang="en-US"/>
          </a:p>
          <a:p>
            <a:r>
              <a:rPr lang="en-US"/>
              <a:t>Provide additional information besides audio. E.g. provide speaker information besides audio</a:t>
            </a:r>
          </a:p>
          <a:p>
            <a:endParaRPr lang="en-US"/>
          </a:p>
          <a:p>
            <a:r>
              <a:rPr lang="en-US"/>
              <a:t>Adapt ASR model under various resource constraints. E.g. adapt partial model weights to reduce training computation cost</a:t>
            </a:r>
          </a:p>
          <a:p>
            <a:endParaRPr lang="en-US"/>
          </a:p>
          <a:p>
            <a:r>
              <a:rPr lang="en-US"/>
              <a:t>E.g. Maximum Likelihood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4208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B02EF-6DD6-502B-B207-777F14F6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E6B7A3-1EBD-4D07-8B17-2015CEF49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E2D2C8-7700-BE71-1F57-13C532670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11079-6B63-4044-BBA6-94851B146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9635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E4178-74D6-DDA6-F4DE-7369126F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58FC9-BDE4-DCF5-ABD0-4D352D0AF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2D081-01BD-34F0-7276-D2153574B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C52A9-E314-2397-22CA-F656B7733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994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5319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390A8-FC9E-E20E-33FE-9A8E59334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61356F4-3365-AB40-4A77-076D85D0B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493123-5272-0053-C188-93D5F4BA6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E8B0F2-EDCE-E906-DCFE-33D64B974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586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DD7AB-9BE0-DD68-9163-5A5A808B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06393B-7913-65AD-C0EE-BB0886363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E184F7-B648-0D2D-DBAC-056C167B3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9C3E6E-835B-EFC2-A550-ABBE1662E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3820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7EA77-9BB0-11F2-AEE2-64FEE8DDD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46A807-ABE8-3152-DED6-030BA162A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2BA1BE-025B-910D-99D8-AA07BC067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442181-DB11-17BA-8CBC-A25B2F8CB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3373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BF93A-203E-BCCA-581D-74631FA2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83F193-06D1-FB9D-EEAD-8703907CA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700B8-698B-DCCC-B946-1FB86AFE0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C017-35F1-1482-6060-7E2AEDCBE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6991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AC88D-70F1-DEF8-1345-8E10E2AEE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ACF27-18FA-A9E7-5803-ECC4C9CC2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BD687-5345-C19E-A05C-47FB5493A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94B20-0BB9-D01D-9C9B-4F1100A2A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610F0-DE69-A94F-815E-BE9498B0B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01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EFD50-9E51-D9AF-86AA-DCCCD38B1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509C98-BDBE-D427-6D64-3CD3273A2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62689C-74CF-C72F-5D41-85E41ECFC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B8375F-28B6-3730-881C-A78E85627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0265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8F67F-B71E-86D9-A38B-76FCAAF71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83CB59-7ACD-B739-5FCB-ABA608D68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43058D-E613-746E-3836-B2C6FCC13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6B4700-FA20-CBF1-691C-C3723C6F31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8985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51D9-E943-173B-224A-223486201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635021-7C4A-570F-AA5A-7DA2747C4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A007C0-C368-6432-99E2-CBA12A705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F0F808-3107-C045-58BC-C13234B5E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9869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3A384-C682-5826-CF4A-3654D59D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678CBE-2894-E8D2-B698-925209640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8116E0-B084-75C9-3B74-432B73C4B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8127EB-CF5D-0037-CCD4-C70BC6D17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5880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1AC0-192A-7E57-F4F6-3B10552BC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EAB7F-761E-BBD5-26B9-FF918E8B8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79E66-B459-5275-3EDD-2BE5E45FF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4F5B6-2140-4631-135A-5C085BA4C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2386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C6D0-6528-0FB5-115D-8982AEA3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6AA796-0738-8BBD-8164-C7105561C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AECC36-7F8B-1D71-7E58-2FF622959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B2B21-C714-CA94-1547-3C1317E58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1390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4B4A0-806E-40DA-B83B-E7985FEA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4F091E-44F1-1CA3-051E-EAD3304A4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CB310B-C077-E764-5A97-A39BEA32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775439-DAFA-DF75-6C28-C6B859426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736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C6BE-15D9-DEEE-7C26-44E818462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029243-C22B-EF16-542F-817AA5549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5567BD-D99D-6820-A319-770CC4B3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FA1709-CF7D-4C43-66AF-AF1A2DC43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3936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8871D-C097-E794-837F-D7853076F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F44314-9181-655F-FB67-F54DAB834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F6CB29-7157-A115-67A7-4C5B4473C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C5252D-226C-D9FD-3351-3B192C49D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5275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5E9F4-E224-EFEB-31B0-08E68DE4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31952-BE62-8DBE-BC9A-C2F12C725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B1EB46-00C7-4F12-5407-D6684385B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02382-2C21-9412-1F74-F7F55DD9B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5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16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4BDC-BAEF-5ED7-D7FC-5B1B8E6F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65B59-30E1-0E8D-9627-ABE5F7EC3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56F07-7AE0-E72D-EA79-6523D37F5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0758F-3200-3616-A894-B962F6BA3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2830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002E-83DF-ED7F-EE89-28803AE3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0A5FD-AEFF-9237-4E55-B8F585BDA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27B86-4ADB-7A64-F83F-CB7AAAA70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D54EB-D96D-91CF-DA9E-E4BEDC146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182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9B45-FF7C-146F-2E95-ACFC7406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B9555-EEEA-2104-0B1E-F06C112B1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05AB3-F537-C1A0-4471-DBAC9126A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0A14-2152-FEEB-BB6E-DFDFE022E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843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BB47-0E29-7BC6-B41D-51A367314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BD9F9-C79D-99B6-058F-F3245926D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BDAB8-39DC-CC62-3991-1ECED74C6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26FD6-495A-0A10-496D-6425DAE72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599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66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FE082-EE92-57BF-AFB1-15F883F1D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8B448-16B0-D8EA-945E-C99747B3E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6CE6-B7E9-CE51-B041-7207C1A8B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D802C-8BC7-21AE-1EC6-04F634BA2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4803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880B5-A0FE-CD47-35FC-36C77BB5E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0AA77-A0C6-C89D-6B43-00E2C39BB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DC5AB-1C27-1E6D-0360-41CF814F0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3819-0B17-A0B9-F4C4-435F99499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EB264-B3EB-40F5-B4CE-FF311ADA1EE6}" type="slidenum">
              <a:rPr lang="en-SG" smtClean="0"/>
              <a:pPr>
                <a:defRPr/>
              </a:pPr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65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62009-582F-4C04-836E-FFE8779D01D5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48432-579B-4725-B264-56DB160490C3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E5FE-10D3-42B6-BAFD-7EE5BF2B89BC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87031-3A6D-4125-8D93-FCFF1AEFD90E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248F1-19FF-4678-AC26-7FDC123507E7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6222"/>
            <a:ext cx="4038600" cy="4749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6222"/>
            <a:ext cx="4038600" cy="47499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2894A-5233-47D3-94BA-189E8DFBA0C7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34704-CECD-4722-82F3-074B27ABECC7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238714-7962-467F-8A9F-164507A6AAEE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9C519-3E9B-4B61-83C4-B1F038E47DE9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FA3D0-EECF-4938-A474-55D08A0B81AD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7B4C7-2896-4E43-9850-CE883E6701DA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PPT Template Pg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00" r="-2000" b="3299"/>
          <a:stretch/>
        </p:blipFill>
        <p:spPr bwMode="auto">
          <a:xfrm>
            <a:off x="0" y="9235"/>
            <a:ext cx="9144000" cy="684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87056"/>
            <a:ext cx="8229600" cy="8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52832"/>
            <a:ext cx="8229600" cy="472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SG"/>
              <a:t>Click to edit Master text styles</a:t>
            </a:r>
          </a:p>
          <a:p>
            <a:pPr lvl="1"/>
            <a:r>
              <a:rPr lang="en-SG"/>
              <a:t>Second level</a:t>
            </a:r>
          </a:p>
          <a:p>
            <a:pPr lvl="2"/>
            <a:r>
              <a:rPr lang="en-SG"/>
              <a:t>Third level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C25C7B4-A9C6-47EB-8B81-DED8A82D3275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Verdana" pitchFamily="34" charset="0"/>
          <a:cs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99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26" Type="http://schemas.openxmlformats.org/officeDocument/2006/relationships/image" Target="../media/image261.png"/><Relationship Id="rId3" Type="http://schemas.openxmlformats.org/officeDocument/2006/relationships/image" Target="../media/image321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71.png"/><Relationship Id="rId32" Type="http://schemas.openxmlformats.org/officeDocument/2006/relationships/image" Target="../media/image51.png"/><Relationship Id="rId5" Type="http://schemas.openxmlformats.org/officeDocument/2006/relationships/image" Target="../media/image341.png"/><Relationship Id="rId15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31" Type="http://schemas.openxmlformats.org/officeDocument/2006/relationships/image" Target="../media/image50.png"/><Relationship Id="rId4" Type="http://schemas.openxmlformats.org/officeDocument/2006/relationships/image" Target="../media/image331.png"/><Relationship Id="rId9" Type="http://schemas.openxmlformats.org/officeDocument/2006/relationships/image" Target="../media/image38.png"/><Relationship Id="rId14" Type="http://schemas.openxmlformats.org/officeDocument/2006/relationships/image" Target="../media/image381.png"/><Relationship Id="rId27" Type="http://schemas.openxmlformats.org/officeDocument/2006/relationships/image" Target="../media/image271.png"/><Relationship Id="rId30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customXml" Target="../ink/ink5.xml"/><Relationship Id="rId18" Type="http://schemas.openxmlformats.org/officeDocument/2006/relationships/image" Target="../media/image591.png"/><Relationship Id="rId3" Type="http://schemas.openxmlformats.org/officeDocument/2006/relationships/image" Target="../media/image5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561.png"/><Relationship Id="rId17" Type="http://schemas.openxmlformats.org/officeDocument/2006/relationships/customXml" Target="../ink/ink7.xml"/><Relationship Id="rId2" Type="http://schemas.openxmlformats.org/officeDocument/2006/relationships/image" Target="../media/image19.png"/><Relationship Id="rId16" Type="http://schemas.openxmlformats.org/officeDocument/2006/relationships/image" Target="../media/image581.png"/><Relationship Id="rId20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customXml" Target="../ink/ink4.xml"/><Relationship Id="rId24" Type="http://schemas.openxmlformats.org/officeDocument/2006/relationships/image" Target="../media/image62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551.png"/><Relationship Id="rId19" Type="http://schemas.openxmlformats.org/officeDocument/2006/relationships/customXml" Target="../ink/ink8.xml"/><Relationship Id="rId4" Type="http://schemas.microsoft.com/office/2007/relationships/hdphoto" Target="../media/hdphoto2.wdp"/><Relationship Id="rId9" Type="http://schemas.openxmlformats.org/officeDocument/2006/relationships/customXml" Target="../ink/ink3.xml"/><Relationship Id="rId14" Type="http://schemas.openxmlformats.org/officeDocument/2006/relationships/image" Target="../media/image571.png"/><Relationship Id="rId22" Type="http://schemas.openxmlformats.org/officeDocument/2006/relationships/image" Target="../media/image6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711.png"/><Relationship Id="rId3" Type="http://schemas.openxmlformats.org/officeDocument/2006/relationships/image" Target="../media/image98.png"/><Relationship Id="rId7" Type="http://schemas.openxmlformats.org/officeDocument/2006/relationships/image" Target="../media/image670.png"/><Relationship Id="rId12" Type="http://schemas.openxmlformats.org/officeDocument/2006/relationships/image" Target="../media/image700.png"/><Relationship Id="rId17" Type="http://schemas.openxmlformats.org/officeDocument/2006/relationships/image" Target="../media/image731.png"/><Relationship Id="rId2" Type="http://schemas.openxmlformats.org/officeDocument/2006/relationships/image" Target="../media/image23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36.png"/><Relationship Id="rId5" Type="http://schemas.openxmlformats.org/officeDocument/2006/relationships/image" Target="../media/image650.png"/><Relationship Id="rId1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99.png"/><Relationship Id="rId9" Type="http://schemas.openxmlformats.org/officeDocument/2006/relationships/image" Target="../media/image690.png"/><Relationship Id="rId14" Type="http://schemas.openxmlformats.org/officeDocument/2006/relationships/image" Target="../media/image72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10.png"/><Relationship Id="rId3" Type="http://schemas.openxmlformats.org/officeDocument/2006/relationships/image" Target="../media/image98.png"/><Relationship Id="rId7" Type="http://schemas.openxmlformats.org/officeDocument/2006/relationships/image" Target="../media/image980.png"/><Relationship Id="rId12" Type="http://schemas.openxmlformats.org/officeDocument/2006/relationships/image" Target="../media/image1000.png"/><Relationship Id="rId17" Type="http://schemas.openxmlformats.org/officeDocument/2006/relationships/image" Target="../media/image104.png"/><Relationship Id="rId2" Type="http://schemas.openxmlformats.org/officeDocument/2006/relationships/image" Target="../media/image23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36.png"/><Relationship Id="rId5" Type="http://schemas.openxmlformats.org/officeDocument/2006/relationships/image" Target="../media/image960.png"/><Relationship Id="rId1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99.png"/><Relationship Id="rId9" Type="http://schemas.openxmlformats.org/officeDocument/2006/relationships/image" Target="../media/image990.png"/><Relationship Id="rId1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5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35.png"/><Relationship Id="rId14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7" Type="http://schemas.openxmlformats.org/officeDocument/2006/relationships/image" Target="../media/image1260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0.png"/><Relationship Id="rId5" Type="http://schemas.openxmlformats.org/officeDocument/2006/relationships/image" Target="../media/image1240.png"/><Relationship Id="rId4" Type="http://schemas.openxmlformats.org/officeDocument/2006/relationships/image" Target="../media/image12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7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7" Type="http://schemas.openxmlformats.org/officeDocument/2006/relationships/image" Target="../media/image1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1.png"/><Relationship Id="rId4" Type="http://schemas.openxmlformats.org/officeDocument/2006/relationships/image" Target="../media/image7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8" descr="PPT Template copy 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0" y="2192759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Efficient </a:t>
            </a:r>
            <a:r>
              <a:rPr lang="en-GB" sz="2000" dirty="0">
                <a:solidFill>
                  <a:srgbClr val="FF0000"/>
                </a:solidFill>
              </a:rPr>
              <a:t>Adaptation of Speech Foundation Model for </a:t>
            </a:r>
            <a:r>
              <a:rPr lang="en-US" altLang="zh-CN" sz="2000" dirty="0">
                <a:solidFill>
                  <a:srgbClr val="FF0000"/>
                </a:solidFill>
              </a:rPr>
              <a:t>Low-</a:t>
            </a:r>
            <a:r>
              <a:rPr lang="en-GB" sz="2000" dirty="0">
                <a:solidFill>
                  <a:srgbClr val="FF0000"/>
                </a:solidFill>
              </a:rPr>
              <a:t>Resource Task</a:t>
            </a:r>
            <a:endParaRPr lang="en-SG" sz="2000" dirty="0">
              <a:solidFill>
                <a:srgbClr val="FF0000"/>
              </a:solidFill>
            </a:endParaRP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617664" y="3833813"/>
            <a:ext cx="7150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0099"/>
                </a:solidFill>
              </a:rPr>
              <a:t>Kwok Chin Yuen</a:t>
            </a:r>
            <a:endParaRPr lang="en-SG" sz="2000">
              <a:solidFill>
                <a:srgbClr val="000099"/>
              </a:solidFill>
            </a:endParaRPr>
          </a:p>
        </p:txBody>
      </p:sp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617664" y="5727702"/>
            <a:ext cx="5473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</a:rPr>
              <a:t>Revised 28 April</a:t>
            </a:r>
            <a:r>
              <a:rPr lang="en-US" dirty="0">
                <a:solidFill>
                  <a:srgbClr val="000099"/>
                </a:solidFill>
              </a:rPr>
              <a:t> 2025</a:t>
            </a:r>
            <a:endParaRPr lang="en-SG" dirty="0">
              <a:solidFill>
                <a:srgbClr val="000099"/>
              </a:solidFill>
            </a:endParaRPr>
          </a:p>
        </p:txBody>
      </p:sp>
      <p:sp>
        <p:nvSpPr>
          <p:cNvPr id="2054" name="Text Box 9"/>
          <p:cNvSpPr txBox="1">
            <a:spLocks noChangeArrowheads="1"/>
          </p:cNvSpPr>
          <p:nvPr/>
        </p:nvSpPr>
        <p:spPr bwMode="auto">
          <a:xfrm>
            <a:off x="617664" y="3479375"/>
            <a:ext cx="44497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SG" i="1">
                <a:solidFill>
                  <a:srgbClr val="000099"/>
                </a:solidFill>
              </a:rPr>
              <a:t>presented by</a:t>
            </a:r>
          </a:p>
        </p:txBody>
      </p:sp>
      <p:sp>
        <p:nvSpPr>
          <p:cNvPr id="2055" name="Text Box 9"/>
          <p:cNvSpPr txBox="1">
            <a:spLocks noChangeArrowheads="1"/>
          </p:cNvSpPr>
          <p:nvPr/>
        </p:nvSpPr>
        <p:spPr bwMode="auto">
          <a:xfrm>
            <a:off x="617664" y="4481971"/>
            <a:ext cx="44497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SG" i="1">
                <a:solidFill>
                  <a:srgbClr val="000099"/>
                </a:solidFill>
              </a:rPr>
              <a:t>Supervisor</a:t>
            </a:r>
            <a:endParaRPr lang="en-SG" sz="1600" i="1">
              <a:solidFill>
                <a:srgbClr val="000099"/>
              </a:solidFill>
            </a:endParaRPr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617664" y="4810328"/>
            <a:ext cx="71501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SG" sz="2000" b="1" dirty="0">
                <a:solidFill>
                  <a:srgbClr val="000099"/>
                </a:solidFill>
              </a:rPr>
              <a:t>Prof. Chng Eng Siong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4098-A3C0-F610-42B9-87BBD0E6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8A19EA68-B4B4-13AD-EEB1-EB88DE0BAB16}"/>
              </a:ext>
            </a:extLst>
          </p:cNvPr>
          <p:cNvSpPr/>
          <p:nvPr/>
        </p:nvSpPr>
        <p:spPr>
          <a:xfrm>
            <a:off x="1167371" y="2413591"/>
            <a:ext cx="4716593" cy="1327542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5CD96-0D33-488B-A76F-2FAE40FDF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7DDD3D-C532-949D-AA00-7F1A2464F405}"/>
              </a:ext>
            </a:extLst>
          </p:cNvPr>
          <p:cNvSpPr txBox="1"/>
          <p:nvPr/>
        </p:nvSpPr>
        <p:spPr>
          <a:xfrm>
            <a:off x="1467834" y="2506000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 like </a:t>
            </a:r>
            <a:r>
              <a:rPr lang="en-GB" sz="1400" dirty="0">
                <a:solidFill>
                  <a:srgbClr val="FF0000"/>
                </a:solidFill>
              </a:rPr>
              <a:t>ten niece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75FDB94-08E6-B2F1-4999-ACA1B540D6B9}"/>
              </a:ext>
            </a:extLst>
          </p:cNvPr>
          <p:cNvCxnSpPr>
            <a:cxnSpLocks/>
          </p:cNvCxnSpPr>
          <p:nvPr/>
        </p:nvCxnSpPr>
        <p:spPr>
          <a:xfrm flipV="1">
            <a:off x="1981178" y="3600316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CFAC97E-E366-FC5A-92C7-F7575A03FD42}"/>
              </a:ext>
            </a:extLst>
          </p:cNvPr>
          <p:cNvSpPr/>
          <p:nvPr/>
        </p:nvSpPr>
        <p:spPr>
          <a:xfrm>
            <a:off x="1687208" y="3052102"/>
            <a:ext cx="613243" cy="536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C26E15-58FF-D9B2-A2BB-C96FAE63AA1C}"/>
              </a:ext>
            </a:extLst>
          </p:cNvPr>
          <p:cNvSpPr txBox="1"/>
          <p:nvPr/>
        </p:nvSpPr>
        <p:spPr>
          <a:xfrm>
            <a:off x="1616161" y="3096244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B802E83-A9A6-B824-3BF1-9FDDEE2F1F29}"/>
              </a:ext>
            </a:extLst>
          </p:cNvPr>
          <p:cNvCxnSpPr>
            <a:cxnSpLocks/>
          </p:cNvCxnSpPr>
          <p:nvPr/>
        </p:nvCxnSpPr>
        <p:spPr>
          <a:xfrm flipV="1">
            <a:off x="1974673" y="2813974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C747675-8845-FCD4-BD53-F1E5E70D4644}"/>
              </a:ext>
            </a:extLst>
          </p:cNvPr>
          <p:cNvCxnSpPr>
            <a:cxnSpLocks/>
          </p:cNvCxnSpPr>
          <p:nvPr/>
        </p:nvCxnSpPr>
        <p:spPr>
          <a:xfrm flipV="1">
            <a:off x="1974275" y="2308258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EA64C84-C9C3-CACD-5976-1C7B4D1C86F1}"/>
              </a:ext>
            </a:extLst>
          </p:cNvPr>
          <p:cNvCxnSpPr>
            <a:cxnSpLocks/>
          </p:cNvCxnSpPr>
          <p:nvPr/>
        </p:nvCxnSpPr>
        <p:spPr>
          <a:xfrm flipV="1">
            <a:off x="3653077" y="4536086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E0A8560-F2F8-91D6-E393-02738FAC7102}"/>
              </a:ext>
            </a:extLst>
          </p:cNvPr>
          <p:cNvSpPr/>
          <p:nvPr/>
        </p:nvSpPr>
        <p:spPr>
          <a:xfrm>
            <a:off x="3359107" y="3999373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CCD4E8-85E0-E17B-7E9A-28C4D567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42" y="4846126"/>
            <a:ext cx="199490" cy="18504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D896CDE-3148-6302-9BC7-5BE3C002D484}"/>
              </a:ext>
            </a:extLst>
          </p:cNvPr>
          <p:cNvSpPr txBox="1"/>
          <p:nvPr/>
        </p:nvSpPr>
        <p:spPr>
          <a:xfrm>
            <a:off x="3288060" y="4043515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49D1962-C63E-5474-6368-18FC1A886E17}"/>
              </a:ext>
            </a:extLst>
          </p:cNvPr>
          <p:cNvSpPr txBox="1"/>
          <p:nvPr/>
        </p:nvSpPr>
        <p:spPr>
          <a:xfrm>
            <a:off x="3153731" y="47567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tennis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655559F-8324-E400-EB3F-078CE4C250FD}"/>
              </a:ext>
            </a:extLst>
          </p:cNvPr>
          <p:cNvCxnSpPr>
            <a:cxnSpLocks/>
          </p:cNvCxnSpPr>
          <p:nvPr/>
        </p:nvCxnSpPr>
        <p:spPr>
          <a:xfrm flipV="1">
            <a:off x="3671631" y="3605895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857F612-268A-644C-7465-C782638D2457}"/>
              </a:ext>
            </a:extLst>
          </p:cNvPr>
          <p:cNvSpPr/>
          <p:nvPr/>
        </p:nvSpPr>
        <p:spPr>
          <a:xfrm>
            <a:off x="3321471" y="1586902"/>
            <a:ext cx="700320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A0B2724-9EF6-C01C-8378-40DF71C6AC56}"/>
              </a:ext>
            </a:extLst>
          </p:cNvPr>
          <p:cNvSpPr txBox="1"/>
          <p:nvPr/>
        </p:nvSpPr>
        <p:spPr>
          <a:xfrm>
            <a:off x="3243469" y="1710023"/>
            <a:ext cx="85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LLM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B39B511-AA95-68F4-F56A-E7312F86FA4E}"/>
              </a:ext>
            </a:extLst>
          </p:cNvPr>
          <p:cNvSpPr txBox="1"/>
          <p:nvPr/>
        </p:nvSpPr>
        <p:spPr>
          <a:xfrm>
            <a:off x="3002217" y="9830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tennis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9545FA3-5C2F-E9CE-F03B-3B2E6FED2175}"/>
              </a:ext>
            </a:extLst>
          </p:cNvPr>
          <p:cNvCxnSpPr>
            <a:cxnSpLocks/>
          </p:cNvCxnSpPr>
          <p:nvPr/>
        </p:nvCxnSpPr>
        <p:spPr>
          <a:xfrm flipV="1">
            <a:off x="3665126" y="1340952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C0C57FD-8F7C-83E7-6025-96CB0C66FA67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3671631" y="2123615"/>
            <a:ext cx="0" cy="42217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1F372AB-050C-AEA9-B0E0-FC36150BDCE6}"/>
              </a:ext>
            </a:extLst>
          </p:cNvPr>
          <p:cNvSpPr/>
          <p:nvPr/>
        </p:nvSpPr>
        <p:spPr>
          <a:xfrm>
            <a:off x="3359043" y="3072298"/>
            <a:ext cx="108464" cy="3806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7035AA-4DDA-C760-66FC-80E92D17DFD4}"/>
              </a:ext>
            </a:extLst>
          </p:cNvPr>
          <p:cNvSpPr/>
          <p:nvPr/>
        </p:nvSpPr>
        <p:spPr>
          <a:xfrm>
            <a:off x="3555861" y="3072299"/>
            <a:ext cx="108464" cy="38850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43495EF-F29B-144C-FA7F-AAC6DD2F0446}"/>
              </a:ext>
            </a:extLst>
          </p:cNvPr>
          <p:cNvSpPr/>
          <p:nvPr/>
        </p:nvSpPr>
        <p:spPr>
          <a:xfrm>
            <a:off x="3728769" y="3077783"/>
            <a:ext cx="108464" cy="3830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0285B95-1410-59C9-5150-ACFB9664315F}"/>
              </a:ext>
            </a:extLst>
          </p:cNvPr>
          <p:cNvSpPr/>
          <p:nvPr/>
        </p:nvSpPr>
        <p:spPr>
          <a:xfrm>
            <a:off x="3901676" y="3077783"/>
            <a:ext cx="101697" cy="37517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D43D732-6019-DF6F-5D42-6B855885B98F}"/>
              </a:ext>
            </a:extLst>
          </p:cNvPr>
          <p:cNvSpPr txBox="1"/>
          <p:nvPr/>
        </p:nvSpPr>
        <p:spPr>
          <a:xfrm>
            <a:off x="3259730" y="2619341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4"/>
                </a:solidFill>
              </a:rPr>
              <a:t>Continuous </a:t>
            </a:r>
          </a:p>
          <a:p>
            <a:r>
              <a:rPr lang="en-GB" sz="1100" dirty="0">
                <a:solidFill>
                  <a:schemeClr val="accent4"/>
                </a:solidFill>
              </a:rPr>
              <a:t>Embedding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8FA612D-903C-BAFD-181B-ECFCE62974FB}"/>
              </a:ext>
            </a:extLst>
          </p:cNvPr>
          <p:cNvSpPr/>
          <p:nvPr/>
        </p:nvSpPr>
        <p:spPr>
          <a:xfrm>
            <a:off x="1258653" y="2544220"/>
            <a:ext cx="233327" cy="315472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9B25CBE-7C7E-1F06-C537-8FA820FAD422}"/>
              </a:ext>
            </a:extLst>
          </p:cNvPr>
          <p:cNvCxnSpPr>
            <a:cxnSpLocks/>
          </p:cNvCxnSpPr>
          <p:nvPr/>
        </p:nvCxnSpPr>
        <p:spPr>
          <a:xfrm>
            <a:off x="1374574" y="2658579"/>
            <a:ext cx="62927" cy="3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0D6DD49-D991-82E6-0792-CD2D8C876FE8}"/>
              </a:ext>
            </a:extLst>
          </p:cNvPr>
          <p:cNvCxnSpPr>
            <a:cxnSpLocks/>
          </p:cNvCxnSpPr>
          <p:nvPr/>
        </p:nvCxnSpPr>
        <p:spPr>
          <a:xfrm>
            <a:off x="1287140" y="2707298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C2ECEC2-B925-3065-2E8C-C68A8CDACBA7}"/>
              </a:ext>
            </a:extLst>
          </p:cNvPr>
          <p:cNvCxnSpPr>
            <a:cxnSpLocks/>
          </p:cNvCxnSpPr>
          <p:nvPr/>
        </p:nvCxnSpPr>
        <p:spPr>
          <a:xfrm>
            <a:off x="1291413" y="2755699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DCA15ED-C2FD-C326-ECF1-269278C9CBF9}"/>
              </a:ext>
            </a:extLst>
          </p:cNvPr>
          <p:cNvCxnSpPr>
            <a:cxnSpLocks/>
          </p:cNvCxnSpPr>
          <p:nvPr/>
        </p:nvCxnSpPr>
        <p:spPr>
          <a:xfrm>
            <a:off x="1296077" y="2812787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ABB4BCA-A4F0-DAB9-A695-E35A40D4A35D}"/>
              </a:ext>
            </a:extLst>
          </p:cNvPr>
          <p:cNvSpPr txBox="1"/>
          <p:nvPr/>
        </p:nvSpPr>
        <p:spPr>
          <a:xfrm>
            <a:off x="1190003" y="2506000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084753A-9948-056B-5159-9876BBEA2DB5}"/>
              </a:ext>
            </a:extLst>
          </p:cNvPr>
          <p:cNvCxnSpPr>
            <a:cxnSpLocks/>
          </p:cNvCxnSpPr>
          <p:nvPr/>
        </p:nvCxnSpPr>
        <p:spPr>
          <a:xfrm>
            <a:off x="1374574" y="2599601"/>
            <a:ext cx="62927" cy="3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07E0D4A-F828-6B0C-0412-6361CD6C2A4F}"/>
              </a:ext>
            </a:extLst>
          </p:cNvPr>
          <p:cNvGrpSpPr/>
          <p:nvPr/>
        </p:nvGrpSpPr>
        <p:grpSpPr>
          <a:xfrm>
            <a:off x="2706744" y="983061"/>
            <a:ext cx="301977" cy="353692"/>
            <a:chOff x="687534" y="1165627"/>
            <a:chExt cx="301977" cy="353692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BC6F9C6D-E91C-735F-D160-D07C9C0EBDEE}"/>
                </a:ext>
              </a:extLst>
            </p:cNvPr>
            <p:cNvSpPr/>
            <p:nvPr/>
          </p:nvSpPr>
          <p:spPr>
            <a:xfrm>
              <a:off x="756184" y="1203847"/>
              <a:ext cx="233327" cy="31547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BB71ECA3-E6CE-024F-2069-8B5AEB1C11A9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318206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E7CD3F2-F15E-0284-3A13-13C41E39E19F}"/>
                </a:ext>
              </a:extLst>
            </p:cNvPr>
            <p:cNvCxnSpPr>
              <a:cxnSpLocks/>
            </p:cNvCxnSpPr>
            <p:nvPr/>
          </p:nvCxnSpPr>
          <p:spPr>
            <a:xfrm>
              <a:off x="784671" y="1366925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79ACE6EB-E0F3-24B9-C0F8-C31854E6C831}"/>
                </a:ext>
              </a:extLst>
            </p:cNvPr>
            <p:cNvCxnSpPr>
              <a:cxnSpLocks/>
            </p:cNvCxnSpPr>
            <p:nvPr/>
          </p:nvCxnSpPr>
          <p:spPr>
            <a:xfrm>
              <a:off x="788944" y="1415326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3B9C2004-3122-CA4D-044D-762CB3E84A8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8" y="1472414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D29A100-A9AE-7451-F4E1-AD5B759D2DBB}"/>
                </a:ext>
              </a:extLst>
            </p:cNvPr>
            <p:cNvSpPr txBox="1"/>
            <p:nvPr/>
          </p:nvSpPr>
          <p:spPr>
            <a:xfrm>
              <a:off x="687534" y="1165627"/>
              <a:ext cx="2551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810AFD45-B05B-44ED-E7A5-4F3B8ABA6F6D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259228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51297BF-606D-0D64-266B-D25CFCAA31C6}"/>
              </a:ext>
            </a:extLst>
          </p:cNvPr>
          <p:cNvCxnSpPr>
            <a:cxnSpLocks/>
          </p:cNvCxnSpPr>
          <p:nvPr/>
        </p:nvCxnSpPr>
        <p:spPr>
          <a:xfrm flipV="1">
            <a:off x="5166514" y="3583181"/>
            <a:ext cx="0" cy="26955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1355D482-CC9F-7738-6630-8B7700375769}"/>
              </a:ext>
            </a:extLst>
          </p:cNvPr>
          <p:cNvCxnSpPr>
            <a:cxnSpLocks/>
          </p:cNvCxnSpPr>
          <p:nvPr/>
        </p:nvCxnSpPr>
        <p:spPr>
          <a:xfrm flipV="1">
            <a:off x="5158288" y="2315496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41AF05C7-8C16-3952-A5CC-32E749064CC7}"/>
              </a:ext>
            </a:extLst>
          </p:cNvPr>
          <p:cNvSpPr/>
          <p:nvPr/>
        </p:nvSpPr>
        <p:spPr>
          <a:xfrm>
            <a:off x="4704276" y="2923096"/>
            <a:ext cx="211300" cy="1883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168180A-86B1-2421-76FF-2A26F363C82E}"/>
              </a:ext>
            </a:extLst>
          </p:cNvPr>
          <p:cNvSpPr/>
          <p:nvPr/>
        </p:nvSpPr>
        <p:spPr>
          <a:xfrm>
            <a:off x="4955214" y="2919215"/>
            <a:ext cx="211300" cy="192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7EE4FFE5-627D-AD0E-2112-1CE6F0C3879F}"/>
              </a:ext>
            </a:extLst>
          </p:cNvPr>
          <p:cNvSpPr/>
          <p:nvPr/>
        </p:nvSpPr>
        <p:spPr>
          <a:xfrm>
            <a:off x="5223276" y="2920571"/>
            <a:ext cx="211300" cy="189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A993D00-670E-F5D9-3694-6067DBFDD09D}"/>
              </a:ext>
            </a:extLst>
          </p:cNvPr>
          <p:cNvSpPr/>
          <p:nvPr/>
        </p:nvSpPr>
        <p:spPr>
          <a:xfrm>
            <a:off x="5480212" y="2913775"/>
            <a:ext cx="198116" cy="1856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60549F0-976E-1C9F-3F80-FAA12C715311}"/>
              </a:ext>
            </a:extLst>
          </p:cNvPr>
          <p:cNvSpPr txBox="1"/>
          <p:nvPr/>
        </p:nvSpPr>
        <p:spPr>
          <a:xfrm>
            <a:off x="4816735" y="2465463"/>
            <a:ext cx="702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Discrete</a:t>
            </a:r>
          </a:p>
          <a:p>
            <a:pPr algn="ctr"/>
            <a:r>
              <a:rPr lang="en-GB" sz="1100" dirty="0">
                <a:solidFill>
                  <a:schemeClr val="tx2"/>
                </a:solidFill>
              </a:rPr>
              <a:t>Token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5CEBDE30-41F5-6381-E641-B2343B819BB4}"/>
              </a:ext>
            </a:extLst>
          </p:cNvPr>
          <p:cNvSpPr txBox="1"/>
          <p:nvPr/>
        </p:nvSpPr>
        <p:spPr>
          <a:xfrm>
            <a:off x="4619615" y="289652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101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28A89F0-8CC5-9D44-ADD5-08AA1746A5F8}"/>
              </a:ext>
            </a:extLst>
          </p:cNvPr>
          <p:cNvSpPr txBox="1"/>
          <p:nvPr/>
        </p:nvSpPr>
        <p:spPr>
          <a:xfrm>
            <a:off x="4896950" y="289443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23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76315F4-A685-B42D-9DF7-F634EC0FDE8A}"/>
              </a:ext>
            </a:extLst>
          </p:cNvPr>
          <p:cNvSpPr txBox="1"/>
          <p:nvPr/>
        </p:nvSpPr>
        <p:spPr>
          <a:xfrm>
            <a:off x="5145867" y="2896233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906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1363D76-5E0E-1F0A-FF57-0E5EB38A74DA}"/>
              </a:ext>
            </a:extLst>
          </p:cNvPr>
          <p:cNvSpPr txBox="1"/>
          <p:nvPr/>
        </p:nvSpPr>
        <p:spPr>
          <a:xfrm>
            <a:off x="5395944" y="289443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582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DC167DE8-8EF7-CA1B-9A34-1991640366DE}"/>
              </a:ext>
            </a:extLst>
          </p:cNvPr>
          <p:cNvSpPr/>
          <p:nvPr/>
        </p:nvSpPr>
        <p:spPr>
          <a:xfrm>
            <a:off x="4864319" y="3400137"/>
            <a:ext cx="613242" cy="1819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834F7B1-DF5F-D64D-77B0-CA0E6AB22496}"/>
              </a:ext>
            </a:extLst>
          </p:cNvPr>
          <p:cNvSpPr txBox="1"/>
          <p:nvPr/>
        </p:nvSpPr>
        <p:spPr>
          <a:xfrm>
            <a:off x="4830347" y="336170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K-means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4171145-7F48-5CAE-7A3F-793B93BDB584}"/>
              </a:ext>
            </a:extLst>
          </p:cNvPr>
          <p:cNvCxnSpPr>
            <a:cxnSpLocks/>
          </p:cNvCxnSpPr>
          <p:nvPr/>
        </p:nvCxnSpPr>
        <p:spPr>
          <a:xfrm flipV="1">
            <a:off x="5166514" y="3162009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895B443-B114-8ACE-2B62-215DC2C5872B}"/>
              </a:ext>
            </a:extLst>
          </p:cNvPr>
          <p:cNvSpPr txBox="1"/>
          <p:nvPr/>
        </p:nvSpPr>
        <p:spPr>
          <a:xfrm>
            <a:off x="2711350" y="291174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F3A97E25-7D1C-E4A2-30F7-D6C0C4FD86A2}"/>
              </a:ext>
            </a:extLst>
          </p:cNvPr>
          <p:cNvSpPr txBox="1"/>
          <p:nvPr/>
        </p:nvSpPr>
        <p:spPr>
          <a:xfrm>
            <a:off x="510080" y="662220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u="sng" dirty="0">
                <a:effectLst/>
                <a:latin typeface="+mn-lt"/>
                <a:cs typeface="Times New Roman" panose="02020603050405020304" pitchFamily="18" charset="0"/>
              </a:rPr>
              <a:t>Conventional pipeline</a:t>
            </a:r>
          </a:p>
          <a:p>
            <a:endParaRPr lang="en-GB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F645172-34A5-49E5-D387-7FD4CD862AFE}"/>
              </a:ext>
            </a:extLst>
          </p:cNvPr>
          <p:cNvSpPr txBox="1"/>
          <p:nvPr/>
        </p:nvSpPr>
        <p:spPr>
          <a:xfrm>
            <a:off x="170039" y="6326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8578A28D-0C93-3F46-05B9-DDE2A8AE73BC}"/>
              </a:ext>
            </a:extLst>
          </p:cNvPr>
          <p:cNvSpPr txBox="1"/>
          <p:nvPr/>
        </p:nvSpPr>
        <p:spPr>
          <a:xfrm>
            <a:off x="4249889" y="28999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DC5A4878-4C19-3912-0D8A-4E898711EDF6}"/>
              </a:ext>
            </a:extLst>
          </p:cNvPr>
          <p:cNvSpPr txBox="1"/>
          <p:nvPr/>
        </p:nvSpPr>
        <p:spPr>
          <a:xfrm>
            <a:off x="2977854" y="662608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u="sng" dirty="0">
                <a:effectLst/>
                <a:latin typeface="+mn-lt"/>
                <a:cs typeface="Times New Roman" panose="02020603050405020304" pitchFamily="18" charset="0"/>
              </a:rPr>
              <a:t>Continuous Emb.</a:t>
            </a:r>
          </a:p>
          <a:p>
            <a:endParaRPr lang="en-GB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BAC14560-77C3-4576-F237-D2AA733390BB}"/>
              </a:ext>
            </a:extLst>
          </p:cNvPr>
          <p:cNvSpPr txBox="1"/>
          <p:nvPr/>
        </p:nvSpPr>
        <p:spPr>
          <a:xfrm>
            <a:off x="2637813" y="63307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C4B9001A-3306-7C5A-3631-F2BA985C4735}"/>
              </a:ext>
            </a:extLst>
          </p:cNvPr>
          <p:cNvSpPr txBox="1"/>
          <p:nvPr/>
        </p:nvSpPr>
        <p:spPr>
          <a:xfrm>
            <a:off x="5187826" y="662220"/>
            <a:ext cx="136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u="sng" dirty="0">
                <a:effectLst/>
                <a:latin typeface="+mn-lt"/>
                <a:cs typeface="Times New Roman" panose="02020603050405020304" pitchFamily="18" charset="0"/>
              </a:rPr>
              <a:t>Discrete Token</a:t>
            </a:r>
          </a:p>
          <a:p>
            <a:endParaRPr lang="en-GB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2B2DA9E1-DE4B-9265-741B-C2826C9EE7D6}"/>
              </a:ext>
            </a:extLst>
          </p:cNvPr>
          <p:cNvSpPr txBox="1"/>
          <p:nvPr/>
        </p:nvSpPr>
        <p:spPr>
          <a:xfrm>
            <a:off x="4847785" y="6326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(C)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836C0E9-869C-7C98-47B3-7153858ADF05}"/>
              </a:ext>
            </a:extLst>
          </p:cNvPr>
          <p:cNvCxnSpPr>
            <a:cxnSpLocks/>
          </p:cNvCxnSpPr>
          <p:nvPr/>
        </p:nvCxnSpPr>
        <p:spPr>
          <a:xfrm flipH="1" flipV="1">
            <a:off x="1981178" y="3830873"/>
            <a:ext cx="3185336" cy="7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516EF98-843A-476D-9894-3C95A4F8CAEB}"/>
              </a:ext>
            </a:extLst>
          </p:cNvPr>
          <p:cNvCxnSpPr>
            <a:cxnSpLocks/>
          </p:cNvCxnSpPr>
          <p:nvPr/>
        </p:nvCxnSpPr>
        <p:spPr>
          <a:xfrm flipV="1">
            <a:off x="3671631" y="3761245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CB689CE-92A3-9C61-34CF-F14345FF2AF1}"/>
              </a:ext>
            </a:extLst>
          </p:cNvPr>
          <p:cNvCxnSpPr>
            <a:cxnSpLocks/>
          </p:cNvCxnSpPr>
          <p:nvPr/>
        </p:nvCxnSpPr>
        <p:spPr>
          <a:xfrm flipH="1" flipV="1">
            <a:off x="1972719" y="2311556"/>
            <a:ext cx="3185336" cy="7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97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B38FAB-D95A-F6FB-3003-B96587C5C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矩形 303">
            <a:extLst>
              <a:ext uri="{FF2B5EF4-FFF2-40B4-BE49-F238E27FC236}">
                <a16:creationId xmlns:a16="http://schemas.microsoft.com/office/drawing/2014/main" id="{A5DAF2B9-D780-EC3D-0590-D358BD56715B}"/>
              </a:ext>
            </a:extLst>
          </p:cNvPr>
          <p:cNvSpPr/>
          <p:nvPr/>
        </p:nvSpPr>
        <p:spPr>
          <a:xfrm>
            <a:off x="9762198" y="2238587"/>
            <a:ext cx="1709549" cy="1489416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8D48FC-99BC-B408-2CAF-94416E935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11</a:t>
            </a:fld>
            <a:endParaRPr lang="en-SG"/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4CE1B9A4-47ED-CDA0-E850-B1A1BB7955A4}"/>
              </a:ext>
            </a:extLst>
          </p:cNvPr>
          <p:cNvSpPr txBox="1"/>
          <p:nvPr/>
        </p:nvSpPr>
        <p:spPr>
          <a:xfrm>
            <a:off x="9762198" y="2221175"/>
            <a:ext cx="17588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(Text embedding inputs 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are ignored for simplicity)</a:t>
            </a: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31D6177C-444A-4B67-4553-9749C8E8CFC8}"/>
              </a:ext>
            </a:extLst>
          </p:cNvPr>
          <p:cNvSpPr/>
          <p:nvPr/>
        </p:nvSpPr>
        <p:spPr>
          <a:xfrm>
            <a:off x="6481631" y="3930958"/>
            <a:ext cx="823618" cy="461664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C6CCC53E-61D1-D7CD-C3C5-D7F7AB046D86}"/>
              </a:ext>
            </a:extLst>
          </p:cNvPr>
          <p:cNvCxnSpPr>
            <a:cxnSpLocks/>
          </p:cNvCxnSpPr>
          <p:nvPr/>
        </p:nvCxnSpPr>
        <p:spPr>
          <a:xfrm flipV="1">
            <a:off x="6817031" y="2447652"/>
            <a:ext cx="0" cy="14896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6" name="矩形 235">
            <a:extLst>
              <a:ext uri="{FF2B5EF4-FFF2-40B4-BE49-F238E27FC236}">
                <a16:creationId xmlns:a16="http://schemas.microsoft.com/office/drawing/2014/main" id="{3D98C6E5-3F07-257A-B82B-8DCA7612C94E}"/>
              </a:ext>
            </a:extLst>
          </p:cNvPr>
          <p:cNvSpPr/>
          <p:nvPr/>
        </p:nvSpPr>
        <p:spPr>
          <a:xfrm>
            <a:off x="6535815" y="2020785"/>
            <a:ext cx="613243" cy="4220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939A7DFE-A687-9125-3409-C06B480F8755}"/>
              </a:ext>
            </a:extLst>
          </p:cNvPr>
          <p:cNvSpPr txBox="1"/>
          <p:nvPr/>
        </p:nvSpPr>
        <p:spPr>
          <a:xfrm>
            <a:off x="6476162" y="2007264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pic>
        <p:nvPicPr>
          <p:cNvPr id="238" name="图片 237">
            <a:extLst>
              <a:ext uri="{FF2B5EF4-FFF2-40B4-BE49-F238E27FC236}">
                <a16:creationId xmlns:a16="http://schemas.microsoft.com/office/drawing/2014/main" id="{4AF69FEB-FE35-A0A6-949B-A7DBFCC5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231" y="2607800"/>
            <a:ext cx="199490" cy="185041"/>
          </a:xfrm>
          <a:prstGeom prst="rect">
            <a:avLst/>
          </a:prstGeom>
        </p:spPr>
      </p:pic>
      <p:sp>
        <p:nvSpPr>
          <p:cNvPr id="239" name="矩形 238">
            <a:extLst>
              <a:ext uri="{FF2B5EF4-FFF2-40B4-BE49-F238E27FC236}">
                <a16:creationId xmlns:a16="http://schemas.microsoft.com/office/drawing/2014/main" id="{31C2A128-07D8-D596-D133-5A4D8E05FEFC}"/>
              </a:ext>
            </a:extLst>
          </p:cNvPr>
          <p:cNvSpPr/>
          <p:nvPr/>
        </p:nvSpPr>
        <p:spPr>
          <a:xfrm>
            <a:off x="6544625" y="1843112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8F1FD342-FCE4-B831-0135-5B60BAE6A111}"/>
              </a:ext>
            </a:extLst>
          </p:cNvPr>
          <p:cNvSpPr/>
          <p:nvPr/>
        </p:nvSpPr>
        <p:spPr>
          <a:xfrm>
            <a:off x="6716231" y="184121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7C320875-6571-0904-8D54-71F3871A50F4}"/>
              </a:ext>
            </a:extLst>
          </p:cNvPr>
          <p:cNvSpPr/>
          <p:nvPr/>
        </p:nvSpPr>
        <p:spPr>
          <a:xfrm>
            <a:off x="6861762" y="184121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AC5A6535-94A1-94F1-E77B-53E1A794CB41}"/>
              </a:ext>
            </a:extLst>
          </p:cNvPr>
          <p:cNvSpPr/>
          <p:nvPr/>
        </p:nvSpPr>
        <p:spPr>
          <a:xfrm>
            <a:off x="7014707" y="184121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66A5B31A-3544-FC11-BF4B-6AC604E7B68F}"/>
              </a:ext>
            </a:extLst>
          </p:cNvPr>
          <p:cNvSpPr/>
          <p:nvPr/>
        </p:nvSpPr>
        <p:spPr>
          <a:xfrm>
            <a:off x="7336199" y="1280150"/>
            <a:ext cx="613243" cy="4001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DC398584-D781-C6FB-30F7-2BB4F2E73D3F}"/>
              </a:ext>
            </a:extLst>
          </p:cNvPr>
          <p:cNvSpPr txBox="1"/>
          <p:nvPr/>
        </p:nvSpPr>
        <p:spPr>
          <a:xfrm>
            <a:off x="7270708" y="1259865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5E58218F-5A98-F85E-77A4-B8D317A64363}"/>
              </a:ext>
            </a:extLst>
          </p:cNvPr>
          <p:cNvSpPr txBox="1"/>
          <p:nvPr/>
        </p:nvSpPr>
        <p:spPr>
          <a:xfrm>
            <a:off x="7068939" y="2574610"/>
            <a:ext cx="1273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&lt;sos&gt;I like tennis</a:t>
            </a: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14140570-2C3B-96C1-EEC3-C80D8A5C5271}"/>
              </a:ext>
            </a:extLst>
          </p:cNvPr>
          <p:cNvSpPr/>
          <p:nvPr/>
        </p:nvSpPr>
        <p:spPr>
          <a:xfrm>
            <a:off x="7363059" y="2031481"/>
            <a:ext cx="613243" cy="411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88BE4AA2-88D5-D07C-AE6E-764E27214397}"/>
              </a:ext>
            </a:extLst>
          </p:cNvPr>
          <p:cNvSpPr txBox="1"/>
          <p:nvPr/>
        </p:nvSpPr>
        <p:spPr>
          <a:xfrm>
            <a:off x="7393903" y="1998408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Emb.</a:t>
            </a:r>
          </a:p>
          <a:p>
            <a:pPr algn="ctr"/>
            <a:r>
              <a:rPr lang="en-GB" sz="1200" dirty="0"/>
              <a:t>Layer</a:t>
            </a:r>
          </a:p>
        </p:txBody>
      </p:sp>
      <p:cxnSp>
        <p:nvCxnSpPr>
          <p:cNvPr id="248" name="直接箭头连接符 247">
            <a:extLst>
              <a:ext uri="{FF2B5EF4-FFF2-40B4-BE49-F238E27FC236}">
                <a16:creationId xmlns:a16="http://schemas.microsoft.com/office/drawing/2014/main" id="{FCE0A419-FD86-3942-6C96-7802EB9D3714}"/>
              </a:ext>
            </a:extLst>
          </p:cNvPr>
          <p:cNvCxnSpPr>
            <a:cxnSpLocks/>
            <a:endCxn id="243" idx="2"/>
          </p:cNvCxnSpPr>
          <p:nvPr/>
        </p:nvCxnSpPr>
        <p:spPr>
          <a:xfrm flipV="1">
            <a:off x="7642821" y="1680261"/>
            <a:ext cx="0" cy="1305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9" name="连接符: 肘形 248">
            <a:extLst>
              <a:ext uri="{FF2B5EF4-FFF2-40B4-BE49-F238E27FC236}">
                <a16:creationId xmlns:a16="http://schemas.microsoft.com/office/drawing/2014/main" id="{8BE38CD2-4896-3CBE-01E1-A083193B02C5}"/>
              </a:ext>
            </a:extLst>
          </p:cNvPr>
          <p:cNvCxnSpPr>
            <a:cxnSpLocks/>
            <a:endCxn id="244" idx="1"/>
          </p:cNvCxnSpPr>
          <p:nvPr/>
        </p:nvCxnSpPr>
        <p:spPr>
          <a:xfrm flipV="1">
            <a:off x="6813686" y="1490698"/>
            <a:ext cx="457022" cy="254399"/>
          </a:xfrm>
          <a:prstGeom prst="bentConnector3">
            <a:avLst>
              <a:gd name="adj1" fmla="val 692"/>
            </a:avLst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文本框 249">
            <a:extLst>
              <a:ext uri="{FF2B5EF4-FFF2-40B4-BE49-F238E27FC236}">
                <a16:creationId xmlns:a16="http://schemas.microsoft.com/office/drawing/2014/main" id="{14501472-807A-8626-71D5-8513317B36EC}"/>
              </a:ext>
            </a:extLst>
          </p:cNvPr>
          <p:cNvSpPr txBox="1"/>
          <p:nvPr/>
        </p:nvSpPr>
        <p:spPr>
          <a:xfrm>
            <a:off x="6504218" y="1137234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cross </a:t>
            </a:r>
          </a:p>
          <a:p>
            <a:r>
              <a:rPr lang="en-GB" sz="1000" dirty="0"/>
              <a:t>attention</a:t>
            </a:r>
          </a:p>
        </p:txBody>
      </p:sp>
      <p:cxnSp>
        <p:nvCxnSpPr>
          <p:cNvPr id="251" name="直接箭头连接符 250">
            <a:extLst>
              <a:ext uri="{FF2B5EF4-FFF2-40B4-BE49-F238E27FC236}">
                <a16:creationId xmlns:a16="http://schemas.microsoft.com/office/drawing/2014/main" id="{C8F999B5-BBF0-AE32-2B93-9D9EE5D96F22}"/>
              </a:ext>
            </a:extLst>
          </p:cNvPr>
          <p:cNvCxnSpPr>
            <a:cxnSpLocks/>
          </p:cNvCxnSpPr>
          <p:nvPr/>
        </p:nvCxnSpPr>
        <p:spPr>
          <a:xfrm flipV="1">
            <a:off x="7642821" y="887650"/>
            <a:ext cx="0" cy="16087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2" name="矩形 251">
            <a:extLst>
              <a:ext uri="{FF2B5EF4-FFF2-40B4-BE49-F238E27FC236}">
                <a16:creationId xmlns:a16="http://schemas.microsoft.com/office/drawing/2014/main" id="{2D854CDF-D192-90F0-6DF1-72CCB13E8588}"/>
              </a:ext>
            </a:extLst>
          </p:cNvPr>
          <p:cNvSpPr/>
          <p:nvPr/>
        </p:nvSpPr>
        <p:spPr>
          <a:xfrm>
            <a:off x="7305308" y="110578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60F00EAB-D889-70C8-F15D-1A2F44E4D43C}"/>
              </a:ext>
            </a:extLst>
          </p:cNvPr>
          <p:cNvSpPr/>
          <p:nvPr/>
        </p:nvSpPr>
        <p:spPr>
          <a:xfrm>
            <a:off x="7482920" y="1102359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22838BED-FBD9-B9BF-D2CF-086F67F4CCAC}"/>
              </a:ext>
            </a:extLst>
          </p:cNvPr>
          <p:cNvSpPr/>
          <p:nvPr/>
        </p:nvSpPr>
        <p:spPr>
          <a:xfrm>
            <a:off x="7671548" y="1102359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B1E96D24-3344-F7F8-0EE3-E8D521C38156}"/>
              </a:ext>
            </a:extLst>
          </p:cNvPr>
          <p:cNvSpPr/>
          <p:nvPr/>
        </p:nvSpPr>
        <p:spPr>
          <a:xfrm>
            <a:off x="7869535" y="1102359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DE46F3D8-A4D6-5317-642B-3275A177D10F}"/>
              </a:ext>
            </a:extLst>
          </p:cNvPr>
          <p:cNvSpPr txBox="1"/>
          <p:nvPr/>
        </p:nvSpPr>
        <p:spPr>
          <a:xfrm>
            <a:off x="6970226" y="652676"/>
            <a:ext cx="1515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 like </a:t>
            </a:r>
            <a:r>
              <a:rPr lang="en-GB" sz="1100" dirty="0">
                <a:solidFill>
                  <a:srgbClr val="FF0000"/>
                </a:solidFill>
              </a:rPr>
              <a:t>ten niece </a:t>
            </a:r>
            <a:r>
              <a:rPr lang="en-GB" sz="1100" dirty="0"/>
              <a:t>&lt;eos&gt;</a:t>
            </a: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6B1F70DB-77FF-AF53-7621-52C3245011FE}"/>
              </a:ext>
            </a:extLst>
          </p:cNvPr>
          <p:cNvSpPr/>
          <p:nvPr/>
        </p:nvSpPr>
        <p:spPr>
          <a:xfrm>
            <a:off x="7370896" y="185093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矩形 257">
            <a:extLst>
              <a:ext uri="{FF2B5EF4-FFF2-40B4-BE49-F238E27FC236}">
                <a16:creationId xmlns:a16="http://schemas.microsoft.com/office/drawing/2014/main" id="{230A4520-9DDA-64C6-716C-075DCFCC8085}"/>
              </a:ext>
            </a:extLst>
          </p:cNvPr>
          <p:cNvSpPr/>
          <p:nvPr/>
        </p:nvSpPr>
        <p:spPr>
          <a:xfrm>
            <a:off x="7542502" y="18490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C951BC4F-C71A-991B-AEB7-87238155F5BF}"/>
              </a:ext>
            </a:extLst>
          </p:cNvPr>
          <p:cNvSpPr/>
          <p:nvPr/>
        </p:nvSpPr>
        <p:spPr>
          <a:xfrm>
            <a:off x="7688033" y="18490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34FF1B55-B3FF-9195-EA2B-685D320B5556}"/>
              </a:ext>
            </a:extLst>
          </p:cNvPr>
          <p:cNvSpPr/>
          <p:nvPr/>
        </p:nvSpPr>
        <p:spPr>
          <a:xfrm>
            <a:off x="7840978" y="18490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2461E1B0-AC37-D426-549F-A4BAE9D1710D}"/>
              </a:ext>
            </a:extLst>
          </p:cNvPr>
          <p:cNvCxnSpPr>
            <a:cxnSpLocks/>
          </p:cNvCxnSpPr>
          <p:nvPr/>
        </p:nvCxnSpPr>
        <p:spPr>
          <a:xfrm flipV="1">
            <a:off x="7669680" y="2454987"/>
            <a:ext cx="0" cy="14896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2" name="直接箭头连接符 261">
            <a:extLst>
              <a:ext uri="{FF2B5EF4-FFF2-40B4-BE49-F238E27FC236}">
                <a16:creationId xmlns:a16="http://schemas.microsoft.com/office/drawing/2014/main" id="{03B1885A-55A2-5A43-30E2-DC4D353F2740}"/>
              </a:ext>
            </a:extLst>
          </p:cNvPr>
          <p:cNvCxnSpPr>
            <a:cxnSpLocks/>
          </p:cNvCxnSpPr>
          <p:nvPr/>
        </p:nvCxnSpPr>
        <p:spPr>
          <a:xfrm flipV="1">
            <a:off x="6884748" y="4850021"/>
            <a:ext cx="0" cy="14896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3" name="矩形 262">
            <a:extLst>
              <a:ext uri="{FF2B5EF4-FFF2-40B4-BE49-F238E27FC236}">
                <a16:creationId xmlns:a16="http://schemas.microsoft.com/office/drawing/2014/main" id="{8F3FC11A-6891-4F11-5915-FABF462F3202}"/>
              </a:ext>
            </a:extLst>
          </p:cNvPr>
          <p:cNvSpPr/>
          <p:nvPr/>
        </p:nvSpPr>
        <p:spPr>
          <a:xfrm>
            <a:off x="6603532" y="4423154"/>
            <a:ext cx="613243" cy="42206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87F3DCF7-4D1C-D28E-D3F7-B7360244FC1A}"/>
              </a:ext>
            </a:extLst>
          </p:cNvPr>
          <p:cNvSpPr txBox="1"/>
          <p:nvPr/>
        </p:nvSpPr>
        <p:spPr>
          <a:xfrm>
            <a:off x="6543879" y="440963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pic>
        <p:nvPicPr>
          <p:cNvPr id="265" name="图片 264">
            <a:extLst>
              <a:ext uri="{FF2B5EF4-FFF2-40B4-BE49-F238E27FC236}">
                <a16:creationId xmlns:a16="http://schemas.microsoft.com/office/drawing/2014/main" id="{324A40BC-CC8F-F027-9F90-BDED2245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48" y="5010169"/>
            <a:ext cx="199490" cy="185041"/>
          </a:xfrm>
          <a:prstGeom prst="rect">
            <a:avLst/>
          </a:prstGeom>
        </p:spPr>
      </p:pic>
      <p:sp>
        <p:nvSpPr>
          <p:cNvPr id="266" name="矩形 265">
            <a:extLst>
              <a:ext uri="{FF2B5EF4-FFF2-40B4-BE49-F238E27FC236}">
                <a16:creationId xmlns:a16="http://schemas.microsoft.com/office/drawing/2014/main" id="{5C11A437-3FC4-39FB-0556-095FF6E399F1}"/>
              </a:ext>
            </a:extLst>
          </p:cNvPr>
          <p:cNvSpPr/>
          <p:nvPr/>
        </p:nvSpPr>
        <p:spPr>
          <a:xfrm>
            <a:off x="6504218" y="3465295"/>
            <a:ext cx="1508039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93959156-A3D2-DD8B-56B2-47785A136E89}"/>
              </a:ext>
            </a:extLst>
          </p:cNvPr>
          <p:cNvSpPr txBox="1"/>
          <p:nvPr/>
        </p:nvSpPr>
        <p:spPr>
          <a:xfrm>
            <a:off x="7063837" y="3459690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LLM</a:t>
            </a: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9C51610D-34AE-A026-C256-8B37E31A7ECB}"/>
              </a:ext>
            </a:extLst>
          </p:cNvPr>
          <p:cNvSpPr txBox="1"/>
          <p:nvPr/>
        </p:nvSpPr>
        <p:spPr>
          <a:xfrm>
            <a:off x="7176197" y="4662578"/>
            <a:ext cx="1273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&lt;sos&gt;I like tennis</a:t>
            </a:r>
          </a:p>
        </p:txBody>
      </p: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ACCD11C9-DEBE-F95F-E96B-4D5D7974D24B}"/>
              </a:ext>
            </a:extLst>
          </p:cNvPr>
          <p:cNvCxnSpPr>
            <a:cxnSpLocks/>
          </p:cNvCxnSpPr>
          <p:nvPr/>
        </p:nvCxnSpPr>
        <p:spPr>
          <a:xfrm flipV="1">
            <a:off x="7694309" y="3102568"/>
            <a:ext cx="0" cy="16489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7CAFAEE9-BDBC-6A2B-099A-4AF67375B81F}"/>
              </a:ext>
            </a:extLst>
          </p:cNvPr>
          <p:cNvSpPr txBox="1"/>
          <p:nvPr/>
        </p:nvSpPr>
        <p:spPr>
          <a:xfrm>
            <a:off x="7033676" y="2856904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 like</a:t>
            </a:r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 tennis </a:t>
            </a:r>
            <a:r>
              <a:rPr lang="en-GB" sz="1100" dirty="0"/>
              <a:t>&lt;eos&gt;</a:t>
            </a:r>
          </a:p>
        </p:txBody>
      </p: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D7E90251-432C-9242-FBBC-0C53965AD6AC}"/>
              </a:ext>
            </a:extLst>
          </p:cNvPr>
          <p:cNvCxnSpPr/>
          <p:nvPr/>
        </p:nvCxnSpPr>
        <p:spPr>
          <a:xfrm>
            <a:off x="6432219" y="2836220"/>
            <a:ext cx="199781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矩形 271">
            <a:extLst>
              <a:ext uri="{FF2B5EF4-FFF2-40B4-BE49-F238E27FC236}">
                <a16:creationId xmlns:a16="http://schemas.microsoft.com/office/drawing/2014/main" id="{039EBC9D-D7D9-5ABB-BFC9-0009E6EF6AF5}"/>
              </a:ext>
            </a:extLst>
          </p:cNvPr>
          <p:cNvSpPr/>
          <p:nvPr/>
        </p:nvSpPr>
        <p:spPr>
          <a:xfrm>
            <a:off x="7413772" y="3298160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3" name="矩形 272">
            <a:extLst>
              <a:ext uri="{FF2B5EF4-FFF2-40B4-BE49-F238E27FC236}">
                <a16:creationId xmlns:a16="http://schemas.microsoft.com/office/drawing/2014/main" id="{5841641D-F35A-72EA-5BDC-FA522F53BDD7}"/>
              </a:ext>
            </a:extLst>
          </p:cNvPr>
          <p:cNvSpPr/>
          <p:nvPr/>
        </p:nvSpPr>
        <p:spPr>
          <a:xfrm>
            <a:off x="7585378" y="3296261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BAD73565-03F8-8104-51D2-48F194E0DE44}"/>
              </a:ext>
            </a:extLst>
          </p:cNvPr>
          <p:cNvSpPr/>
          <p:nvPr/>
        </p:nvSpPr>
        <p:spPr>
          <a:xfrm>
            <a:off x="7730909" y="3296261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B97F4D9B-DFFA-BD70-35FF-523F382890F9}"/>
              </a:ext>
            </a:extLst>
          </p:cNvPr>
          <p:cNvSpPr/>
          <p:nvPr/>
        </p:nvSpPr>
        <p:spPr>
          <a:xfrm>
            <a:off x="7883854" y="3296261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CD6ADA6A-3AC5-2929-5F6B-9733647D1C43}"/>
              </a:ext>
            </a:extLst>
          </p:cNvPr>
          <p:cNvSpPr/>
          <p:nvPr/>
        </p:nvSpPr>
        <p:spPr>
          <a:xfrm>
            <a:off x="6659383" y="4228716"/>
            <a:ext cx="52813" cy="13008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6EAB0E99-17DB-E72E-0715-4CDBB9D7B78F}"/>
              </a:ext>
            </a:extLst>
          </p:cNvPr>
          <p:cNvSpPr/>
          <p:nvPr/>
        </p:nvSpPr>
        <p:spPr>
          <a:xfrm>
            <a:off x="6794999" y="4229901"/>
            <a:ext cx="52813" cy="1327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8" name="矩形 277">
            <a:extLst>
              <a:ext uri="{FF2B5EF4-FFF2-40B4-BE49-F238E27FC236}">
                <a16:creationId xmlns:a16="http://schemas.microsoft.com/office/drawing/2014/main" id="{6A9DFF8C-7383-28F0-BD01-E67A68A9033F}"/>
              </a:ext>
            </a:extLst>
          </p:cNvPr>
          <p:cNvSpPr/>
          <p:nvPr/>
        </p:nvSpPr>
        <p:spPr>
          <a:xfrm>
            <a:off x="6931911" y="4229072"/>
            <a:ext cx="52813" cy="13089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E70FF230-6FF5-B80B-76FD-06D421AB899E}"/>
              </a:ext>
            </a:extLst>
          </p:cNvPr>
          <p:cNvSpPr/>
          <p:nvPr/>
        </p:nvSpPr>
        <p:spPr>
          <a:xfrm>
            <a:off x="7078556" y="4227888"/>
            <a:ext cx="49518" cy="12821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0B1060E6-A79B-3718-89B9-1CE3DE5DF4E1}"/>
              </a:ext>
            </a:extLst>
          </p:cNvPr>
          <p:cNvSpPr/>
          <p:nvPr/>
        </p:nvSpPr>
        <p:spPr>
          <a:xfrm>
            <a:off x="6597640" y="3948124"/>
            <a:ext cx="91899" cy="11487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2ABA8414-68FF-840D-2F82-ED86739171AC}"/>
              </a:ext>
            </a:extLst>
          </p:cNvPr>
          <p:cNvSpPr/>
          <p:nvPr/>
        </p:nvSpPr>
        <p:spPr>
          <a:xfrm>
            <a:off x="6752507" y="3946764"/>
            <a:ext cx="91899" cy="117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7DF07665-8D32-5051-B7A6-A195CB2F323F}"/>
              </a:ext>
            </a:extLst>
          </p:cNvPr>
          <p:cNvSpPr/>
          <p:nvPr/>
        </p:nvSpPr>
        <p:spPr>
          <a:xfrm>
            <a:off x="6913062" y="3948419"/>
            <a:ext cx="91899" cy="1155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86D07F31-FA85-C109-EB18-AF8F9D025FAE}"/>
              </a:ext>
            </a:extLst>
          </p:cNvPr>
          <p:cNvSpPr/>
          <p:nvPr/>
        </p:nvSpPr>
        <p:spPr>
          <a:xfrm>
            <a:off x="7068594" y="3949528"/>
            <a:ext cx="86165" cy="1132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FD5F7059-9692-9197-E4EF-E3F7C290B107}"/>
              </a:ext>
            </a:extLst>
          </p:cNvPr>
          <p:cNvSpPr txBox="1"/>
          <p:nvPr/>
        </p:nvSpPr>
        <p:spPr>
          <a:xfrm>
            <a:off x="6721133" y="3997055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or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CDB59981-5275-424C-5574-18E1FA4B22F2}"/>
              </a:ext>
            </a:extLst>
          </p:cNvPr>
          <p:cNvSpPr/>
          <p:nvPr/>
        </p:nvSpPr>
        <p:spPr>
          <a:xfrm>
            <a:off x="7434224" y="4103173"/>
            <a:ext cx="613243" cy="411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241D094C-3714-BF1A-A911-23630284A367}"/>
              </a:ext>
            </a:extLst>
          </p:cNvPr>
          <p:cNvSpPr txBox="1"/>
          <p:nvPr/>
        </p:nvSpPr>
        <p:spPr>
          <a:xfrm>
            <a:off x="7465068" y="4070100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Emb.</a:t>
            </a:r>
          </a:p>
          <a:p>
            <a:pPr algn="ctr"/>
            <a:r>
              <a:rPr lang="en-GB" sz="1200" dirty="0"/>
              <a:t>Layer</a:t>
            </a: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AD32CFD9-1D0E-7F5B-9580-B4A5EECD2CB6}"/>
              </a:ext>
            </a:extLst>
          </p:cNvPr>
          <p:cNvSpPr/>
          <p:nvPr/>
        </p:nvSpPr>
        <p:spPr>
          <a:xfrm>
            <a:off x="7442061" y="392262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BA30A13E-66FF-EAAE-F1BF-9168E49867A3}"/>
              </a:ext>
            </a:extLst>
          </p:cNvPr>
          <p:cNvSpPr/>
          <p:nvPr/>
        </p:nvSpPr>
        <p:spPr>
          <a:xfrm>
            <a:off x="7613667" y="392072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9DF6AB7D-916A-7049-EE5D-80A397CB63B0}"/>
              </a:ext>
            </a:extLst>
          </p:cNvPr>
          <p:cNvSpPr/>
          <p:nvPr/>
        </p:nvSpPr>
        <p:spPr>
          <a:xfrm>
            <a:off x="7759198" y="392072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D4B45FF3-4B56-5863-8D3B-D2BDBC3C04F9}"/>
              </a:ext>
            </a:extLst>
          </p:cNvPr>
          <p:cNvSpPr/>
          <p:nvPr/>
        </p:nvSpPr>
        <p:spPr>
          <a:xfrm>
            <a:off x="7912143" y="392072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2" name="直接箭头连接符 291">
            <a:extLst>
              <a:ext uri="{FF2B5EF4-FFF2-40B4-BE49-F238E27FC236}">
                <a16:creationId xmlns:a16="http://schemas.microsoft.com/office/drawing/2014/main" id="{9F65BFCD-D40A-1525-FD65-C8414C27B6DF}"/>
              </a:ext>
            </a:extLst>
          </p:cNvPr>
          <p:cNvCxnSpPr>
            <a:cxnSpLocks/>
          </p:cNvCxnSpPr>
          <p:nvPr/>
        </p:nvCxnSpPr>
        <p:spPr>
          <a:xfrm flipV="1">
            <a:off x="7740845" y="4526679"/>
            <a:ext cx="0" cy="14896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4" name="文本框 293">
            <a:extLst>
              <a:ext uri="{FF2B5EF4-FFF2-40B4-BE49-F238E27FC236}">
                <a16:creationId xmlns:a16="http://schemas.microsoft.com/office/drawing/2014/main" id="{655B5330-3F84-DC0E-7C8F-7C2343AFAE6D}"/>
              </a:ext>
            </a:extLst>
          </p:cNvPr>
          <p:cNvSpPr txBox="1"/>
          <p:nvPr/>
        </p:nvSpPr>
        <p:spPr>
          <a:xfrm>
            <a:off x="6424240" y="62272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(D)</a:t>
            </a:r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3840BB15-B837-C950-6D6E-5E68964F77CB}"/>
              </a:ext>
            </a:extLst>
          </p:cNvPr>
          <p:cNvSpPr txBox="1"/>
          <p:nvPr/>
        </p:nvSpPr>
        <p:spPr>
          <a:xfrm>
            <a:off x="6442917" y="2867254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(E)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24D3DC3F-4016-B576-4A24-309C1C9027BC}"/>
              </a:ext>
            </a:extLst>
          </p:cNvPr>
          <p:cNvSpPr txBox="1"/>
          <p:nvPr/>
        </p:nvSpPr>
        <p:spPr>
          <a:xfrm>
            <a:off x="10110666" y="3443898"/>
            <a:ext cx="1273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&lt;sos&gt;I like tennis</a:t>
            </a:r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F9D40D71-7488-278D-7365-7107FB5C6FFA}"/>
              </a:ext>
            </a:extLst>
          </p:cNvPr>
          <p:cNvSpPr/>
          <p:nvPr/>
        </p:nvSpPr>
        <p:spPr>
          <a:xfrm>
            <a:off x="10368693" y="2884493"/>
            <a:ext cx="613243" cy="4113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19593C02-171B-6186-4618-96B8D15542CD}"/>
              </a:ext>
            </a:extLst>
          </p:cNvPr>
          <p:cNvSpPr txBox="1"/>
          <p:nvPr/>
        </p:nvSpPr>
        <p:spPr>
          <a:xfrm>
            <a:off x="10322885" y="2863458"/>
            <a:ext cx="713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Embed.</a:t>
            </a:r>
          </a:p>
          <a:p>
            <a:pPr algn="ct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Layer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3A9E24DC-7BB9-36DF-2B37-C1F2BD43DCAB}"/>
              </a:ext>
            </a:extLst>
          </p:cNvPr>
          <p:cNvSpPr/>
          <p:nvPr/>
        </p:nvSpPr>
        <p:spPr>
          <a:xfrm>
            <a:off x="10376530" y="270394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75C8458C-5BCC-7D75-DF25-73B4A6CA19C0}"/>
              </a:ext>
            </a:extLst>
          </p:cNvPr>
          <p:cNvSpPr/>
          <p:nvPr/>
        </p:nvSpPr>
        <p:spPr>
          <a:xfrm>
            <a:off x="10548136" y="270204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矩形 300">
            <a:extLst>
              <a:ext uri="{FF2B5EF4-FFF2-40B4-BE49-F238E27FC236}">
                <a16:creationId xmlns:a16="http://schemas.microsoft.com/office/drawing/2014/main" id="{665A67C4-36F1-9BA2-1031-FD1E6373DDCC}"/>
              </a:ext>
            </a:extLst>
          </p:cNvPr>
          <p:cNvSpPr/>
          <p:nvPr/>
        </p:nvSpPr>
        <p:spPr>
          <a:xfrm>
            <a:off x="10693667" y="270204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" name="矩形 301">
            <a:extLst>
              <a:ext uri="{FF2B5EF4-FFF2-40B4-BE49-F238E27FC236}">
                <a16:creationId xmlns:a16="http://schemas.microsoft.com/office/drawing/2014/main" id="{06C3B6BD-D44F-45BC-B93C-3E2265C31913}"/>
              </a:ext>
            </a:extLst>
          </p:cNvPr>
          <p:cNvSpPr/>
          <p:nvPr/>
        </p:nvSpPr>
        <p:spPr>
          <a:xfrm>
            <a:off x="10846612" y="270204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11B9632A-68D4-060C-C755-00C67256383B}"/>
              </a:ext>
            </a:extLst>
          </p:cNvPr>
          <p:cNvCxnSpPr>
            <a:cxnSpLocks/>
          </p:cNvCxnSpPr>
          <p:nvPr/>
        </p:nvCxnSpPr>
        <p:spPr>
          <a:xfrm flipV="1">
            <a:off x="10675314" y="3307999"/>
            <a:ext cx="0" cy="148962"/>
          </a:xfrm>
          <a:prstGeom prst="straightConnector1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24" name="矩形 323">
            <a:extLst>
              <a:ext uri="{FF2B5EF4-FFF2-40B4-BE49-F238E27FC236}">
                <a16:creationId xmlns:a16="http://schemas.microsoft.com/office/drawing/2014/main" id="{2B284C23-28AA-442B-EAED-0B3A49B5396D}"/>
              </a:ext>
            </a:extLst>
          </p:cNvPr>
          <p:cNvSpPr/>
          <p:nvPr/>
        </p:nvSpPr>
        <p:spPr>
          <a:xfrm>
            <a:off x="5039704" y="2168586"/>
            <a:ext cx="1140978" cy="1327542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矩形 324">
            <a:extLst>
              <a:ext uri="{FF2B5EF4-FFF2-40B4-BE49-F238E27FC236}">
                <a16:creationId xmlns:a16="http://schemas.microsoft.com/office/drawing/2014/main" id="{FE1DF59C-79E2-6184-FDA5-F83D45DC193E}"/>
              </a:ext>
            </a:extLst>
          </p:cNvPr>
          <p:cNvSpPr/>
          <p:nvPr/>
        </p:nvSpPr>
        <p:spPr>
          <a:xfrm>
            <a:off x="3518182" y="2171128"/>
            <a:ext cx="1140978" cy="1327542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928ED796-FAFA-60C1-2C79-B8CA03467D85}"/>
              </a:ext>
            </a:extLst>
          </p:cNvPr>
          <p:cNvSpPr txBox="1"/>
          <p:nvPr/>
        </p:nvSpPr>
        <p:spPr>
          <a:xfrm>
            <a:off x="1862653" y="225117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 like </a:t>
            </a:r>
            <a:r>
              <a:rPr lang="en-GB" sz="1400" dirty="0">
                <a:solidFill>
                  <a:srgbClr val="FF0000"/>
                </a:solidFill>
              </a:rPr>
              <a:t>ten niece</a:t>
            </a:r>
          </a:p>
        </p:txBody>
      </p:sp>
      <p:sp>
        <p:nvSpPr>
          <p:cNvPr id="327" name="矩形 326">
            <a:extLst>
              <a:ext uri="{FF2B5EF4-FFF2-40B4-BE49-F238E27FC236}">
                <a16:creationId xmlns:a16="http://schemas.microsoft.com/office/drawing/2014/main" id="{8DC572E3-9B82-D37D-4771-A230C2689E1A}"/>
              </a:ext>
            </a:extLst>
          </p:cNvPr>
          <p:cNvSpPr/>
          <p:nvPr/>
        </p:nvSpPr>
        <p:spPr>
          <a:xfrm>
            <a:off x="2082027" y="2797279"/>
            <a:ext cx="613243" cy="536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E141B618-270E-EE1F-2909-77FC660E939B}"/>
              </a:ext>
            </a:extLst>
          </p:cNvPr>
          <p:cNvSpPr txBox="1"/>
          <p:nvPr/>
        </p:nvSpPr>
        <p:spPr>
          <a:xfrm>
            <a:off x="2010980" y="2841421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cxnSp>
        <p:nvCxnSpPr>
          <p:cNvPr id="329" name="直接箭头连接符 328">
            <a:extLst>
              <a:ext uri="{FF2B5EF4-FFF2-40B4-BE49-F238E27FC236}">
                <a16:creationId xmlns:a16="http://schemas.microsoft.com/office/drawing/2014/main" id="{44B614BD-4793-E532-41BD-37172ACFA941}"/>
              </a:ext>
            </a:extLst>
          </p:cNvPr>
          <p:cNvCxnSpPr>
            <a:cxnSpLocks/>
          </p:cNvCxnSpPr>
          <p:nvPr/>
        </p:nvCxnSpPr>
        <p:spPr>
          <a:xfrm flipV="1">
            <a:off x="2369492" y="2559151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1BAF0A27-D639-05E2-7713-71222DD0F28C}"/>
              </a:ext>
            </a:extLst>
          </p:cNvPr>
          <p:cNvCxnSpPr>
            <a:cxnSpLocks/>
          </p:cNvCxnSpPr>
          <p:nvPr/>
        </p:nvCxnSpPr>
        <p:spPr>
          <a:xfrm flipV="1">
            <a:off x="4071800" y="4281263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1" name="矩形 330">
            <a:extLst>
              <a:ext uri="{FF2B5EF4-FFF2-40B4-BE49-F238E27FC236}">
                <a16:creationId xmlns:a16="http://schemas.microsoft.com/office/drawing/2014/main" id="{84586A2A-2ADE-9AA4-08CE-340C619DA32E}"/>
              </a:ext>
            </a:extLst>
          </p:cNvPr>
          <p:cNvSpPr/>
          <p:nvPr/>
        </p:nvSpPr>
        <p:spPr>
          <a:xfrm>
            <a:off x="3753926" y="3744550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2" name="图片 331">
            <a:extLst>
              <a:ext uri="{FF2B5EF4-FFF2-40B4-BE49-F238E27FC236}">
                <a16:creationId xmlns:a16="http://schemas.microsoft.com/office/drawing/2014/main" id="{F888798E-5672-1646-E3C9-EE257DA62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926" y="4570057"/>
            <a:ext cx="199490" cy="185041"/>
          </a:xfrm>
          <a:prstGeom prst="rect">
            <a:avLst/>
          </a:prstGeom>
        </p:spPr>
      </p:pic>
      <p:sp>
        <p:nvSpPr>
          <p:cNvPr id="333" name="文本框 332">
            <a:extLst>
              <a:ext uri="{FF2B5EF4-FFF2-40B4-BE49-F238E27FC236}">
                <a16:creationId xmlns:a16="http://schemas.microsoft.com/office/drawing/2014/main" id="{A73D8B28-DC5C-9AD3-0056-36B902061EB0}"/>
              </a:ext>
            </a:extLst>
          </p:cNvPr>
          <p:cNvSpPr txBox="1"/>
          <p:nvPr/>
        </p:nvSpPr>
        <p:spPr>
          <a:xfrm>
            <a:off x="3682879" y="3788692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3E4AB136-72C6-50CE-1CF9-6FA58468B563}"/>
              </a:ext>
            </a:extLst>
          </p:cNvPr>
          <p:cNvSpPr txBox="1"/>
          <p:nvPr/>
        </p:nvSpPr>
        <p:spPr>
          <a:xfrm>
            <a:off x="3518182" y="46866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tennis</a:t>
            </a:r>
          </a:p>
        </p:txBody>
      </p:sp>
      <p:cxnSp>
        <p:nvCxnSpPr>
          <p:cNvPr id="335" name="直接箭头连接符 334">
            <a:extLst>
              <a:ext uri="{FF2B5EF4-FFF2-40B4-BE49-F238E27FC236}">
                <a16:creationId xmlns:a16="http://schemas.microsoft.com/office/drawing/2014/main" id="{E88AEFA6-72E3-A459-402C-58071B2EA99E}"/>
              </a:ext>
            </a:extLst>
          </p:cNvPr>
          <p:cNvCxnSpPr>
            <a:cxnSpLocks/>
          </p:cNvCxnSpPr>
          <p:nvPr/>
        </p:nvCxnSpPr>
        <p:spPr>
          <a:xfrm flipV="1">
            <a:off x="4066450" y="3351072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6" name="矩形 335">
            <a:extLst>
              <a:ext uri="{FF2B5EF4-FFF2-40B4-BE49-F238E27FC236}">
                <a16:creationId xmlns:a16="http://schemas.microsoft.com/office/drawing/2014/main" id="{A30DE7A7-9C88-FA53-18DD-30F6A132AD9F}"/>
              </a:ext>
            </a:extLst>
          </p:cNvPr>
          <p:cNvSpPr/>
          <p:nvPr/>
        </p:nvSpPr>
        <p:spPr>
          <a:xfrm>
            <a:off x="3716290" y="1332079"/>
            <a:ext cx="700320" cy="5367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B6145456-1741-5384-6803-25F78F474FD3}"/>
              </a:ext>
            </a:extLst>
          </p:cNvPr>
          <p:cNvSpPr txBox="1"/>
          <p:nvPr/>
        </p:nvSpPr>
        <p:spPr>
          <a:xfrm>
            <a:off x="3638288" y="1455200"/>
            <a:ext cx="85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LLM</a:t>
            </a:r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AF2A9004-9D2C-8AA4-ABE2-43AF7511DB0C}"/>
              </a:ext>
            </a:extLst>
          </p:cNvPr>
          <p:cNvSpPr txBox="1"/>
          <p:nvPr/>
        </p:nvSpPr>
        <p:spPr>
          <a:xfrm>
            <a:off x="3397036" y="7282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tennis</a:t>
            </a:r>
          </a:p>
        </p:txBody>
      </p:sp>
      <p:cxnSp>
        <p:nvCxnSpPr>
          <p:cNvPr id="339" name="直接箭头连接符 338">
            <a:extLst>
              <a:ext uri="{FF2B5EF4-FFF2-40B4-BE49-F238E27FC236}">
                <a16:creationId xmlns:a16="http://schemas.microsoft.com/office/drawing/2014/main" id="{32162B62-49D5-2E32-A0CC-0B8EE33CE4A5}"/>
              </a:ext>
            </a:extLst>
          </p:cNvPr>
          <p:cNvCxnSpPr>
            <a:cxnSpLocks/>
          </p:cNvCxnSpPr>
          <p:nvPr/>
        </p:nvCxnSpPr>
        <p:spPr>
          <a:xfrm flipV="1">
            <a:off x="4059945" y="1086129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0" name="直接箭头连接符 339">
            <a:extLst>
              <a:ext uri="{FF2B5EF4-FFF2-40B4-BE49-F238E27FC236}">
                <a16:creationId xmlns:a16="http://schemas.microsoft.com/office/drawing/2014/main" id="{F3BF41FE-E372-15DC-D004-F578880E1E7A}"/>
              </a:ext>
            </a:extLst>
          </p:cNvPr>
          <p:cNvCxnSpPr>
            <a:cxnSpLocks/>
            <a:endCxn id="336" idx="2"/>
          </p:cNvCxnSpPr>
          <p:nvPr/>
        </p:nvCxnSpPr>
        <p:spPr>
          <a:xfrm flipV="1">
            <a:off x="4059144" y="1868792"/>
            <a:ext cx="7306" cy="28997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1" name="矩形 340">
            <a:extLst>
              <a:ext uri="{FF2B5EF4-FFF2-40B4-BE49-F238E27FC236}">
                <a16:creationId xmlns:a16="http://schemas.microsoft.com/office/drawing/2014/main" id="{894DCCFA-E4FE-3D56-17B6-5C94DFE6B618}"/>
              </a:ext>
            </a:extLst>
          </p:cNvPr>
          <p:cNvSpPr/>
          <p:nvPr/>
        </p:nvSpPr>
        <p:spPr>
          <a:xfrm>
            <a:off x="3753862" y="2817475"/>
            <a:ext cx="108464" cy="3806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2" name="矩形 341">
            <a:extLst>
              <a:ext uri="{FF2B5EF4-FFF2-40B4-BE49-F238E27FC236}">
                <a16:creationId xmlns:a16="http://schemas.microsoft.com/office/drawing/2014/main" id="{87D95E5F-8CAE-ED9E-7343-231B3E9EDD93}"/>
              </a:ext>
            </a:extLst>
          </p:cNvPr>
          <p:cNvSpPr/>
          <p:nvPr/>
        </p:nvSpPr>
        <p:spPr>
          <a:xfrm>
            <a:off x="3950680" y="2817476"/>
            <a:ext cx="108464" cy="38850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CF749668-182B-C964-08A2-68B19FF60BE8}"/>
              </a:ext>
            </a:extLst>
          </p:cNvPr>
          <p:cNvSpPr/>
          <p:nvPr/>
        </p:nvSpPr>
        <p:spPr>
          <a:xfrm>
            <a:off x="4123588" y="2822960"/>
            <a:ext cx="108464" cy="3830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AD4EF27D-F142-DE14-59AF-6EEDCB01188A}"/>
              </a:ext>
            </a:extLst>
          </p:cNvPr>
          <p:cNvSpPr/>
          <p:nvPr/>
        </p:nvSpPr>
        <p:spPr>
          <a:xfrm>
            <a:off x="4296495" y="2822960"/>
            <a:ext cx="101697" cy="37517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634E151C-D0B0-8FF2-C700-0AE48380C656}"/>
              </a:ext>
            </a:extLst>
          </p:cNvPr>
          <p:cNvSpPr txBox="1"/>
          <p:nvPr/>
        </p:nvSpPr>
        <p:spPr>
          <a:xfrm>
            <a:off x="3654549" y="2364518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4"/>
                </a:solidFill>
              </a:rPr>
              <a:t>Continuous </a:t>
            </a:r>
          </a:p>
          <a:p>
            <a:r>
              <a:rPr lang="en-GB" sz="1100" dirty="0">
                <a:solidFill>
                  <a:schemeClr val="accent4"/>
                </a:solidFill>
              </a:rPr>
              <a:t>Embedding</a:t>
            </a:r>
          </a:p>
        </p:txBody>
      </p:sp>
      <p:sp>
        <p:nvSpPr>
          <p:cNvPr id="346" name="矩形: 圆角 345">
            <a:extLst>
              <a:ext uri="{FF2B5EF4-FFF2-40B4-BE49-F238E27FC236}">
                <a16:creationId xmlns:a16="http://schemas.microsoft.com/office/drawing/2014/main" id="{CCB6C6EB-E523-34BA-7122-6F6F3D3F00D1}"/>
              </a:ext>
            </a:extLst>
          </p:cNvPr>
          <p:cNvSpPr/>
          <p:nvPr/>
        </p:nvSpPr>
        <p:spPr>
          <a:xfrm>
            <a:off x="1653472" y="2289397"/>
            <a:ext cx="233327" cy="315472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B8816AEA-014F-AD72-2F3B-8FD1ABEA5101}"/>
              </a:ext>
            </a:extLst>
          </p:cNvPr>
          <p:cNvCxnSpPr>
            <a:cxnSpLocks/>
          </p:cNvCxnSpPr>
          <p:nvPr/>
        </p:nvCxnSpPr>
        <p:spPr>
          <a:xfrm>
            <a:off x="1769393" y="2403756"/>
            <a:ext cx="62927" cy="3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8E5D4561-F54F-E76A-DD5A-D2C9A41AB64E}"/>
              </a:ext>
            </a:extLst>
          </p:cNvPr>
          <p:cNvCxnSpPr>
            <a:cxnSpLocks/>
          </p:cNvCxnSpPr>
          <p:nvPr/>
        </p:nvCxnSpPr>
        <p:spPr>
          <a:xfrm>
            <a:off x="1681959" y="2452475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8F708153-5281-B52D-8EB7-8E76AD4766A3}"/>
              </a:ext>
            </a:extLst>
          </p:cNvPr>
          <p:cNvCxnSpPr>
            <a:cxnSpLocks/>
          </p:cNvCxnSpPr>
          <p:nvPr/>
        </p:nvCxnSpPr>
        <p:spPr>
          <a:xfrm>
            <a:off x="1686232" y="2500876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直接连接符 349">
            <a:extLst>
              <a:ext uri="{FF2B5EF4-FFF2-40B4-BE49-F238E27FC236}">
                <a16:creationId xmlns:a16="http://schemas.microsoft.com/office/drawing/2014/main" id="{BE51DF55-5F3A-BD47-F78C-E7A49DEAABA4}"/>
              </a:ext>
            </a:extLst>
          </p:cNvPr>
          <p:cNvCxnSpPr>
            <a:cxnSpLocks/>
          </p:cNvCxnSpPr>
          <p:nvPr/>
        </p:nvCxnSpPr>
        <p:spPr>
          <a:xfrm>
            <a:off x="1690896" y="2557964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1" name="文本框 350">
            <a:extLst>
              <a:ext uri="{FF2B5EF4-FFF2-40B4-BE49-F238E27FC236}">
                <a16:creationId xmlns:a16="http://schemas.microsoft.com/office/drawing/2014/main" id="{0F38BA46-E086-4D50-1D26-9432CF20CFE5}"/>
              </a:ext>
            </a:extLst>
          </p:cNvPr>
          <p:cNvSpPr txBox="1"/>
          <p:nvPr/>
        </p:nvSpPr>
        <p:spPr>
          <a:xfrm>
            <a:off x="1584822" y="2251177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F55CC13A-46E7-6FE8-7906-4283448A740E}"/>
              </a:ext>
            </a:extLst>
          </p:cNvPr>
          <p:cNvCxnSpPr>
            <a:cxnSpLocks/>
          </p:cNvCxnSpPr>
          <p:nvPr/>
        </p:nvCxnSpPr>
        <p:spPr>
          <a:xfrm>
            <a:off x="1769393" y="2344778"/>
            <a:ext cx="62927" cy="3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35325771-87BE-0A69-C8E4-59CF2CF318FA}"/>
              </a:ext>
            </a:extLst>
          </p:cNvPr>
          <p:cNvGrpSpPr/>
          <p:nvPr/>
        </p:nvGrpSpPr>
        <p:grpSpPr>
          <a:xfrm>
            <a:off x="3101563" y="728238"/>
            <a:ext cx="301977" cy="353692"/>
            <a:chOff x="687534" y="1165627"/>
            <a:chExt cx="301977" cy="353692"/>
          </a:xfrm>
        </p:grpSpPr>
        <p:sp>
          <p:nvSpPr>
            <p:cNvPr id="354" name="矩形: 圆角 353">
              <a:extLst>
                <a:ext uri="{FF2B5EF4-FFF2-40B4-BE49-F238E27FC236}">
                  <a16:creationId xmlns:a16="http://schemas.microsoft.com/office/drawing/2014/main" id="{9D1847FB-D892-AC30-7A29-8A8A1B36F22D}"/>
                </a:ext>
              </a:extLst>
            </p:cNvPr>
            <p:cNvSpPr/>
            <p:nvPr/>
          </p:nvSpPr>
          <p:spPr>
            <a:xfrm>
              <a:off x="756184" y="1203847"/>
              <a:ext cx="233327" cy="31547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7736633C-A10B-9F9A-918A-8D9EAC186C42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318206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531C0C83-AF62-56F8-4452-1A312355B63E}"/>
                </a:ext>
              </a:extLst>
            </p:cNvPr>
            <p:cNvCxnSpPr>
              <a:cxnSpLocks/>
            </p:cNvCxnSpPr>
            <p:nvPr/>
          </p:nvCxnSpPr>
          <p:spPr>
            <a:xfrm>
              <a:off x="784671" y="1366925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922FC6C2-F764-B90E-6584-FB83F86734B8}"/>
                </a:ext>
              </a:extLst>
            </p:cNvPr>
            <p:cNvCxnSpPr>
              <a:cxnSpLocks/>
            </p:cNvCxnSpPr>
            <p:nvPr/>
          </p:nvCxnSpPr>
          <p:spPr>
            <a:xfrm>
              <a:off x="788944" y="1415326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ABB73F7A-8693-5079-9DCC-90F2064C5188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8" y="1472414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9" name="文本框 358">
              <a:extLst>
                <a:ext uri="{FF2B5EF4-FFF2-40B4-BE49-F238E27FC236}">
                  <a16:creationId xmlns:a16="http://schemas.microsoft.com/office/drawing/2014/main" id="{16C6A527-A7EF-40C0-6941-87773D5FF680}"/>
                </a:ext>
              </a:extLst>
            </p:cNvPr>
            <p:cNvSpPr txBox="1"/>
            <p:nvPr/>
          </p:nvSpPr>
          <p:spPr>
            <a:xfrm>
              <a:off x="687534" y="1165627"/>
              <a:ext cx="2551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2CAD2BFD-C5F4-F628-A909-F34B863133BB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259228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1" name="矩形 360">
            <a:extLst>
              <a:ext uri="{FF2B5EF4-FFF2-40B4-BE49-F238E27FC236}">
                <a16:creationId xmlns:a16="http://schemas.microsoft.com/office/drawing/2014/main" id="{28F896E1-0A0B-E93B-90CF-911AAA2BFC28}"/>
              </a:ext>
            </a:extLst>
          </p:cNvPr>
          <p:cNvSpPr/>
          <p:nvPr/>
        </p:nvSpPr>
        <p:spPr>
          <a:xfrm>
            <a:off x="5099095" y="2668273"/>
            <a:ext cx="211300" cy="1883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2" name="矩形 361">
            <a:extLst>
              <a:ext uri="{FF2B5EF4-FFF2-40B4-BE49-F238E27FC236}">
                <a16:creationId xmlns:a16="http://schemas.microsoft.com/office/drawing/2014/main" id="{7288192B-5D9D-6406-54F9-B0DA63B4B769}"/>
              </a:ext>
            </a:extLst>
          </p:cNvPr>
          <p:cNvSpPr/>
          <p:nvPr/>
        </p:nvSpPr>
        <p:spPr>
          <a:xfrm>
            <a:off x="5350033" y="2664392"/>
            <a:ext cx="211300" cy="192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3" name="矩形 362">
            <a:extLst>
              <a:ext uri="{FF2B5EF4-FFF2-40B4-BE49-F238E27FC236}">
                <a16:creationId xmlns:a16="http://schemas.microsoft.com/office/drawing/2014/main" id="{C9072A9D-787C-70CB-0665-60F64E359045}"/>
              </a:ext>
            </a:extLst>
          </p:cNvPr>
          <p:cNvSpPr/>
          <p:nvPr/>
        </p:nvSpPr>
        <p:spPr>
          <a:xfrm>
            <a:off x="5618095" y="2665748"/>
            <a:ext cx="211300" cy="189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46E3B393-63FE-F565-BD4C-9EBA9A73F541}"/>
              </a:ext>
            </a:extLst>
          </p:cNvPr>
          <p:cNvSpPr/>
          <p:nvPr/>
        </p:nvSpPr>
        <p:spPr>
          <a:xfrm>
            <a:off x="5875031" y="2658952"/>
            <a:ext cx="198116" cy="1856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5" name="文本框 364">
            <a:extLst>
              <a:ext uri="{FF2B5EF4-FFF2-40B4-BE49-F238E27FC236}">
                <a16:creationId xmlns:a16="http://schemas.microsoft.com/office/drawing/2014/main" id="{517B10EA-08A5-B918-ECB2-B2F12D398FE7}"/>
              </a:ext>
            </a:extLst>
          </p:cNvPr>
          <p:cNvSpPr txBox="1"/>
          <p:nvPr/>
        </p:nvSpPr>
        <p:spPr>
          <a:xfrm>
            <a:off x="5194709" y="2221175"/>
            <a:ext cx="9444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Discrete</a:t>
            </a:r>
          </a:p>
          <a:p>
            <a:pPr algn="ctr"/>
            <a:r>
              <a:rPr lang="en-GB" sz="1100" dirty="0">
                <a:solidFill>
                  <a:schemeClr val="tx2"/>
                </a:solidFill>
              </a:rPr>
              <a:t>Token Emb.</a:t>
            </a:r>
          </a:p>
        </p:txBody>
      </p:sp>
      <p:sp>
        <p:nvSpPr>
          <p:cNvPr id="366" name="文本框 365">
            <a:extLst>
              <a:ext uri="{FF2B5EF4-FFF2-40B4-BE49-F238E27FC236}">
                <a16:creationId xmlns:a16="http://schemas.microsoft.com/office/drawing/2014/main" id="{C8B9C998-33D8-FC67-E9F4-A0A5EADBC9C4}"/>
              </a:ext>
            </a:extLst>
          </p:cNvPr>
          <p:cNvSpPr txBox="1"/>
          <p:nvPr/>
        </p:nvSpPr>
        <p:spPr>
          <a:xfrm>
            <a:off x="5014434" y="2641703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101</a:t>
            </a:r>
          </a:p>
        </p:txBody>
      </p:sp>
      <p:sp>
        <p:nvSpPr>
          <p:cNvPr id="367" name="文本框 366">
            <a:extLst>
              <a:ext uri="{FF2B5EF4-FFF2-40B4-BE49-F238E27FC236}">
                <a16:creationId xmlns:a16="http://schemas.microsoft.com/office/drawing/2014/main" id="{1AFD3EB9-9672-1FA5-AEA1-845E9849FF95}"/>
              </a:ext>
            </a:extLst>
          </p:cNvPr>
          <p:cNvSpPr txBox="1"/>
          <p:nvPr/>
        </p:nvSpPr>
        <p:spPr>
          <a:xfrm>
            <a:off x="5291769" y="26396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23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CC6BB3B3-BF38-E833-C75F-1CA5F93E5CC9}"/>
              </a:ext>
            </a:extLst>
          </p:cNvPr>
          <p:cNvSpPr txBox="1"/>
          <p:nvPr/>
        </p:nvSpPr>
        <p:spPr>
          <a:xfrm>
            <a:off x="5540686" y="2641410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906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14AF3921-25A4-8B71-CD63-4BF1AF6E378A}"/>
              </a:ext>
            </a:extLst>
          </p:cNvPr>
          <p:cNvSpPr txBox="1"/>
          <p:nvPr/>
        </p:nvSpPr>
        <p:spPr>
          <a:xfrm>
            <a:off x="5790763" y="263961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582</a:t>
            </a:r>
          </a:p>
        </p:txBody>
      </p:sp>
      <p:sp>
        <p:nvSpPr>
          <p:cNvPr id="370" name="矩形 369">
            <a:extLst>
              <a:ext uri="{FF2B5EF4-FFF2-40B4-BE49-F238E27FC236}">
                <a16:creationId xmlns:a16="http://schemas.microsoft.com/office/drawing/2014/main" id="{FF5491B4-3CEA-91B9-25BA-F081A49DEA26}"/>
              </a:ext>
            </a:extLst>
          </p:cNvPr>
          <p:cNvSpPr/>
          <p:nvPr/>
        </p:nvSpPr>
        <p:spPr>
          <a:xfrm>
            <a:off x="5259138" y="3145314"/>
            <a:ext cx="613242" cy="1819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52285A76-4970-806E-1222-F853624A7C59}"/>
              </a:ext>
            </a:extLst>
          </p:cNvPr>
          <p:cNvSpPr txBox="1"/>
          <p:nvPr/>
        </p:nvSpPr>
        <p:spPr>
          <a:xfrm>
            <a:off x="5225166" y="310688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K-means</a:t>
            </a:r>
          </a:p>
        </p:txBody>
      </p: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8E0C56CA-B826-BC59-9F03-6B6014A87E98}"/>
              </a:ext>
            </a:extLst>
          </p:cNvPr>
          <p:cNvCxnSpPr>
            <a:cxnSpLocks/>
          </p:cNvCxnSpPr>
          <p:nvPr/>
        </p:nvCxnSpPr>
        <p:spPr>
          <a:xfrm flipV="1">
            <a:off x="5561333" y="2907186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3" name="文本框 372">
            <a:extLst>
              <a:ext uri="{FF2B5EF4-FFF2-40B4-BE49-F238E27FC236}">
                <a16:creationId xmlns:a16="http://schemas.microsoft.com/office/drawing/2014/main" id="{6D98C566-78CA-2499-2B92-D500A948B3B7}"/>
              </a:ext>
            </a:extLst>
          </p:cNvPr>
          <p:cNvSpPr txBox="1"/>
          <p:nvPr/>
        </p:nvSpPr>
        <p:spPr>
          <a:xfrm>
            <a:off x="3106169" y="265691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374" name="文本框 373">
            <a:extLst>
              <a:ext uri="{FF2B5EF4-FFF2-40B4-BE49-F238E27FC236}">
                <a16:creationId xmlns:a16="http://schemas.microsoft.com/office/drawing/2014/main" id="{B4C65CCD-22BC-2772-E664-9A98DB2E5D40}"/>
              </a:ext>
            </a:extLst>
          </p:cNvPr>
          <p:cNvSpPr txBox="1"/>
          <p:nvPr/>
        </p:nvSpPr>
        <p:spPr>
          <a:xfrm>
            <a:off x="1512723" y="283480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(A)</a:t>
            </a:r>
          </a:p>
        </p:txBody>
      </p:sp>
      <p:sp>
        <p:nvSpPr>
          <p:cNvPr id="375" name="文本框 374">
            <a:extLst>
              <a:ext uri="{FF2B5EF4-FFF2-40B4-BE49-F238E27FC236}">
                <a16:creationId xmlns:a16="http://schemas.microsoft.com/office/drawing/2014/main" id="{5DC7D361-B89F-66A6-B974-2E549C1762D6}"/>
              </a:ext>
            </a:extLst>
          </p:cNvPr>
          <p:cNvSpPr txBox="1"/>
          <p:nvPr/>
        </p:nvSpPr>
        <p:spPr>
          <a:xfrm>
            <a:off x="4644708" y="264513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376" name="文本框 375">
            <a:extLst>
              <a:ext uri="{FF2B5EF4-FFF2-40B4-BE49-F238E27FC236}">
                <a16:creationId xmlns:a16="http://schemas.microsoft.com/office/drawing/2014/main" id="{DC05022F-DD0D-32A1-DAF7-8EDE874094D9}"/>
              </a:ext>
            </a:extLst>
          </p:cNvPr>
          <p:cNvSpPr txBox="1"/>
          <p:nvPr/>
        </p:nvSpPr>
        <p:spPr>
          <a:xfrm>
            <a:off x="3189030" y="229651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(B)</a:t>
            </a:r>
          </a:p>
        </p:txBody>
      </p:sp>
      <p:sp>
        <p:nvSpPr>
          <p:cNvPr id="377" name="文本框 376">
            <a:extLst>
              <a:ext uri="{FF2B5EF4-FFF2-40B4-BE49-F238E27FC236}">
                <a16:creationId xmlns:a16="http://schemas.microsoft.com/office/drawing/2014/main" id="{00764584-18B1-EBDA-661C-4DDB20054022}"/>
              </a:ext>
            </a:extLst>
          </p:cNvPr>
          <p:cNvSpPr txBox="1"/>
          <p:nvPr/>
        </p:nvSpPr>
        <p:spPr>
          <a:xfrm>
            <a:off x="4764747" y="215876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(C)</a:t>
            </a:r>
          </a:p>
        </p:txBody>
      </p:sp>
      <p:cxnSp>
        <p:nvCxnSpPr>
          <p:cNvPr id="378" name="直接箭头连接符 377">
            <a:extLst>
              <a:ext uri="{FF2B5EF4-FFF2-40B4-BE49-F238E27FC236}">
                <a16:creationId xmlns:a16="http://schemas.microsoft.com/office/drawing/2014/main" id="{7B26A8A5-0F34-A3C0-4DF2-879C30B99EA0}"/>
              </a:ext>
            </a:extLst>
          </p:cNvPr>
          <p:cNvCxnSpPr>
            <a:cxnSpLocks/>
          </p:cNvCxnSpPr>
          <p:nvPr/>
        </p:nvCxnSpPr>
        <p:spPr>
          <a:xfrm flipV="1">
            <a:off x="4066450" y="3506422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79" name="任意多边形: 形状 378">
            <a:extLst>
              <a:ext uri="{FF2B5EF4-FFF2-40B4-BE49-F238E27FC236}">
                <a16:creationId xmlns:a16="http://schemas.microsoft.com/office/drawing/2014/main" id="{6C7374E2-9A91-5735-BD49-2B863E15FAB0}"/>
              </a:ext>
            </a:extLst>
          </p:cNvPr>
          <p:cNvSpPr/>
          <p:nvPr/>
        </p:nvSpPr>
        <p:spPr>
          <a:xfrm>
            <a:off x="4071182" y="3350164"/>
            <a:ext cx="1399768" cy="307689"/>
          </a:xfrm>
          <a:custGeom>
            <a:avLst/>
            <a:gdLst>
              <a:gd name="connsiteX0" fmla="*/ 0 w 1399768"/>
              <a:gd name="connsiteY0" fmla="*/ 307689 h 307689"/>
              <a:gd name="connsiteX1" fmla="*/ 1109414 w 1399768"/>
              <a:gd name="connsiteY1" fmla="*/ 234017 h 307689"/>
              <a:gd name="connsiteX2" fmla="*/ 1399768 w 1399768"/>
              <a:gd name="connsiteY2" fmla="*/ 0 h 30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768" h="307689">
                <a:moveTo>
                  <a:pt x="0" y="307689"/>
                </a:moveTo>
                <a:cubicBezTo>
                  <a:pt x="438059" y="296493"/>
                  <a:pt x="876119" y="285298"/>
                  <a:pt x="1109414" y="234017"/>
                </a:cubicBezTo>
                <a:cubicBezTo>
                  <a:pt x="1342709" y="182736"/>
                  <a:pt x="1371238" y="91368"/>
                  <a:pt x="1399768" y="0"/>
                </a:cubicBezTo>
              </a:path>
            </a:pathLst>
          </a:custGeom>
          <a:noFill/>
          <a:ln w="127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0" name="任意多边形: 形状 379">
            <a:extLst>
              <a:ext uri="{FF2B5EF4-FFF2-40B4-BE49-F238E27FC236}">
                <a16:creationId xmlns:a16="http://schemas.microsoft.com/office/drawing/2014/main" id="{85A120FE-01D3-E9BC-C0AB-519B30D4266C}"/>
              </a:ext>
            </a:extLst>
          </p:cNvPr>
          <p:cNvSpPr/>
          <p:nvPr/>
        </p:nvSpPr>
        <p:spPr>
          <a:xfrm flipH="1">
            <a:off x="2513974" y="3351434"/>
            <a:ext cx="1545170" cy="307689"/>
          </a:xfrm>
          <a:custGeom>
            <a:avLst/>
            <a:gdLst>
              <a:gd name="connsiteX0" fmla="*/ 0 w 1399768"/>
              <a:gd name="connsiteY0" fmla="*/ 307689 h 307689"/>
              <a:gd name="connsiteX1" fmla="*/ 1109414 w 1399768"/>
              <a:gd name="connsiteY1" fmla="*/ 234017 h 307689"/>
              <a:gd name="connsiteX2" fmla="*/ 1399768 w 1399768"/>
              <a:gd name="connsiteY2" fmla="*/ 0 h 30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768" h="307689">
                <a:moveTo>
                  <a:pt x="0" y="307689"/>
                </a:moveTo>
                <a:cubicBezTo>
                  <a:pt x="438059" y="296493"/>
                  <a:pt x="876119" y="285298"/>
                  <a:pt x="1109414" y="234017"/>
                </a:cubicBezTo>
                <a:cubicBezTo>
                  <a:pt x="1342709" y="182736"/>
                  <a:pt x="1371238" y="91368"/>
                  <a:pt x="1399768" y="0"/>
                </a:cubicBezTo>
              </a:path>
            </a:pathLst>
          </a:custGeom>
          <a:noFill/>
          <a:ln w="127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1" name="任意多边形: 形状 380">
            <a:extLst>
              <a:ext uri="{FF2B5EF4-FFF2-40B4-BE49-F238E27FC236}">
                <a16:creationId xmlns:a16="http://schemas.microsoft.com/office/drawing/2014/main" id="{E3BCEE40-3D92-3CA1-E4F4-89C4E2DB6423}"/>
              </a:ext>
            </a:extLst>
          </p:cNvPr>
          <p:cNvSpPr/>
          <p:nvPr/>
        </p:nvSpPr>
        <p:spPr>
          <a:xfrm>
            <a:off x="4180087" y="1883954"/>
            <a:ext cx="1345518" cy="273020"/>
          </a:xfrm>
          <a:custGeom>
            <a:avLst/>
            <a:gdLst>
              <a:gd name="connsiteX0" fmla="*/ 1330430 w 1345518"/>
              <a:gd name="connsiteY0" fmla="*/ 273020 h 273020"/>
              <a:gd name="connsiteX1" fmla="*/ 1191754 w 1345518"/>
              <a:gd name="connsiteY1" fmla="*/ 138677 h 273020"/>
              <a:gd name="connsiteX2" fmla="*/ 225350 w 1345518"/>
              <a:gd name="connsiteY2" fmla="*/ 156011 h 273020"/>
              <a:gd name="connsiteX3" fmla="*/ 0 w 1345518"/>
              <a:gd name="connsiteY3" fmla="*/ 0 h 2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518" h="273020">
                <a:moveTo>
                  <a:pt x="1330430" y="273020"/>
                </a:moveTo>
                <a:cubicBezTo>
                  <a:pt x="1353182" y="215599"/>
                  <a:pt x="1375934" y="158178"/>
                  <a:pt x="1191754" y="138677"/>
                </a:cubicBezTo>
                <a:cubicBezTo>
                  <a:pt x="1007574" y="119175"/>
                  <a:pt x="423976" y="179124"/>
                  <a:pt x="225350" y="156011"/>
                </a:cubicBezTo>
                <a:cubicBezTo>
                  <a:pt x="26724" y="132898"/>
                  <a:pt x="13362" y="66449"/>
                  <a:pt x="0" y="0"/>
                </a:cubicBezTo>
              </a:path>
            </a:pathLst>
          </a:custGeom>
          <a:noFill/>
          <a:ln w="127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2" name="任意多边形: 形状 381">
            <a:extLst>
              <a:ext uri="{FF2B5EF4-FFF2-40B4-BE49-F238E27FC236}">
                <a16:creationId xmlns:a16="http://schemas.microsoft.com/office/drawing/2014/main" id="{CC9342B2-9E19-578F-AB55-4A61671807D3}"/>
              </a:ext>
            </a:extLst>
          </p:cNvPr>
          <p:cNvSpPr/>
          <p:nvPr/>
        </p:nvSpPr>
        <p:spPr>
          <a:xfrm flipH="1">
            <a:off x="2354797" y="1876301"/>
            <a:ext cx="1550277" cy="273020"/>
          </a:xfrm>
          <a:custGeom>
            <a:avLst/>
            <a:gdLst>
              <a:gd name="connsiteX0" fmla="*/ 1330430 w 1345518"/>
              <a:gd name="connsiteY0" fmla="*/ 273020 h 273020"/>
              <a:gd name="connsiteX1" fmla="*/ 1191754 w 1345518"/>
              <a:gd name="connsiteY1" fmla="*/ 138677 h 273020"/>
              <a:gd name="connsiteX2" fmla="*/ 225350 w 1345518"/>
              <a:gd name="connsiteY2" fmla="*/ 156011 h 273020"/>
              <a:gd name="connsiteX3" fmla="*/ 0 w 1345518"/>
              <a:gd name="connsiteY3" fmla="*/ 0 h 27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518" h="273020">
                <a:moveTo>
                  <a:pt x="1330430" y="273020"/>
                </a:moveTo>
                <a:cubicBezTo>
                  <a:pt x="1353182" y="215599"/>
                  <a:pt x="1375934" y="158178"/>
                  <a:pt x="1191754" y="138677"/>
                </a:cubicBezTo>
                <a:cubicBezTo>
                  <a:pt x="1007574" y="119175"/>
                  <a:pt x="423976" y="179124"/>
                  <a:pt x="225350" y="156011"/>
                </a:cubicBezTo>
                <a:cubicBezTo>
                  <a:pt x="26724" y="132898"/>
                  <a:pt x="13362" y="66449"/>
                  <a:pt x="0" y="0"/>
                </a:cubicBezTo>
              </a:path>
            </a:pathLst>
          </a:custGeom>
          <a:noFill/>
          <a:ln w="127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3" name="图片 382">
            <a:extLst>
              <a:ext uri="{FF2B5EF4-FFF2-40B4-BE49-F238E27FC236}">
                <a16:creationId xmlns:a16="http://schemas.microsoft.com/office/drawing/2014/main" id="{EA72F62A-E8C9-9178-0FC2-D1BF0045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82" y="4395351"/>
            <a:ext cx="902100" cy="741630"/>
          </a:xfrm>
          <a:prstGeom prst="rect">
            <a:avLst/>
          </a:prstGeom>
        </p:spPr>
      </p:pic>
      <p:sp>
        <p:nvSpPr>
          <p:cNvPr id="384" name="文本框 383">
            <a:extLst>
              <a:ext uri="{FF2B5EF4-FFF2-40B4-BE49-F238E27FC236}">
                <a16:creationId xmlns:a16="http://schemas.microsoft.com/office/drawing/2014/main" id="{1ECD4561-3C3E-0138-DBDC-B953CD4FD74A}"/>
              </a:ext>
            </a:extLst>
          </p:cNvPr>
          <p:cNvSpPr txBox="1"/>
          <p:nvPr/>
        </p:nvSpPr>
        <p:spPr>
          <a:xfrm>
            <a:off x="1563625" y="3944703"/>
            <a:ext cx="17588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(Text embedding inputs 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are ignored for simplicity)</a:t>
            </a:r>
          </a:p>
        </p:txBody>
      </p:sp>
      <p:sp>
        <p:nvSpPr>
          <p:cNvPr id="385" name="矩形 384">
            <a:extLst>
              <a:ext uri="{FF2B5EF4-FFF2-40B4-BE49-F238E27FC236}">
                <a16:creationId xmlns:a16="http://schemas.microsoft.com/office/drawing/2014/main" id="{10B3802B-6FCF-9A16-BAD6-745779E96756}"/>
              </a:ext>
            </a:extLst>
          </p:cNvPr>
          <p:cNvSpPr/>
          <p:nvPr/>
        </p:nvSpPr>
        <p:spPr>
          <a:xfrm>
            <a:off x="1593475" y="3956690"/>
            <a:ext cx="1670826" cy="11399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6" name="任意多边形: 形状 385">
            <a:extLst>
              <a:ext uri="{FF2B5EF4-FFF2-40B4-BE49-F238E27FC236}">
                <a16:creationId xmlns:a16="http://schemas.microsoft.com/office/drawing/2014/main" id="{AF089CFD-856F-0F39-B6F2-88B585D10D3F}"/>
              </a:ext>
            </a:extLst>
          </p:cNvPr>
          <p:cNvSpPr/>
          <p:nvPr/>
        </p:nvSpPr>
        <p:spPr>
          <a:xfrm>
            <a:off x="9550266" y="3896667"/>
            <a:ext cx="423863" cy="128587"/>
          </a:xfrm>
          <a:custGeom>
            <a:avLst/>
            <a:gdLst>
              <a:gd name="connsiteX0" fmla="*/ 423863 w 423863"/>
              <a:gd name="connsiteY0" fmla="*/ 128587 h 128587"/>
              <a:gd name="connsiteX1" fmla="*/ 88106 w 423863"/>
              <a:gd name="connsiteY1" fmla="*/ 85725 h 128587"/>
              <a:gd name="connsiteX2" fmla="*/ 0 w 423863"/>
              <a:gd name="connsiteY2" fmla="*/ 0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128587">
                <a:moveTo>
                  <a:pt x="423863" y="128587"/>
                </a:moveTo>
                <a:cubicBezTo>
                  <a:pt x="291306" y="117871"/>
                  <a:pt x="158750" y="107156"/>
                  <a:pt x="88106" y="85725"/>
                </a:cubicBezTo>
                <a:cubicBezTo>
                  <a:pt x="17462" y="64294"/>
                  <a:pt x="8731" y="32147"/>
                  <a:pt x="0" y="0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7" name="任意多边形: 形状 386">
            <a:extLst>
              <a:ext uri="{FF2B5EF4-FFF2-40B4-BE49-F238E27FC236}">
                <a16:creationId xmlns:a16="http://schemas.microsoft.com/office/drawing/2014/main" id="{3CB0EA21-9D83-6E1A-7972-C8905809834A}"/>
              </a:ext>
            </a:extLst>
          </p:cNvPr>
          <p:cNvSpPr/>
          <p:nvPr/>
        </p:nvSpPr>
        <p:spPr>
          <a:xfrm flipH="1">
            <a:off x="9133794" y="3898631"/>
            <a:ext cx="418158" cy="128587"/>
          </a:xfrm>
          <a:custGeom>
            <a:avLst/>
            <a:gdLst>
              <a:gd name="connsiteX0" fmla="*/ 423863 w 423863"/>
              <a:gd name="connsiteY0" fmla="*/ 128587 h 128587"/>
              <a:gd name="connsiteX1" fmla="*/ 88106 w 423863"/>
              <a:gd name="connsiteY1" fmla="*/ 85725 h 128587"/>
              <a:gd name="connsiteX2" fmla="*/ 0 w 423863"/>
              <a:gd name="connsiteY2" fmla="*/ 0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128587">
                <a:moveTo>
                  <a:pt x="423863" y="128587"/>
                </a:moveTo>
                <a:cubicBezTo>
                  <a:pt x="291306" y="117871"/>
                  <a:pt x="158750" y="107156"/>
                  <a:pt x="88106" y="85725"/>
                </a:cubicBezTo>
                <a:cubicBezTo>
                  <a:pt x="17462" y="64294"/>
                  <a:pt x="8731" y="32147"/>
                  <a:pt x="0" y="0"/>
                </a:cubicBezTo>
              </a:path>
            </a:pathLst>
          </a:cu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8" name="直接箭头连接符 387">
            <a:extLst>
              <a:ext uri="{FF2B5EF4-FFF2-40B4-BE49-F238E27FC236}">
                <a16:creationId xmlns:a16="http://schemas.microsoft.com/office/drawing/2014/main" id="{F7E4B522-2860-44F9-D845-2C18799665C4}"/>
              </a:ext>
            </a:extLst>
          </p:cNvPr>
          <p:cNvCxnSpPr>
            <a:cxnSpLocks/>
          </p:cNvCxnSpPr>
          <p:nvPr/>
        </p:nvCxnSpPr>
        <p:spPr>
          <a:xfrm flipV="1">
            <a:off x="7316300" y="3723971"/>
            <a:ext cx="0" cy="5548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3" name="任意多边形: 形状 392">
            <a:extLst>
              <a:ext uri="{FF2B5EF4-FFF2-40B4-BE49-F238E27FC236}">
                <a16:creationId xmlns:a16="http://schemas.microsoft.com/office/drawing/2014/main" id="{662168A0-38C3-2066-1FA8-996AADEB25BF}"/>
              </a:ext>
            </a:extLst>
          </p:cNvPr>
          <p:cNvSpPr/>
          <p:nvPr/>
        </p:nvSpPr>
        <p:spPr>
          <a:xfrm>
            <a:off x="7315200" y="3800475"/>
            <a:ext cx="426244" cy="111919"/>
          </a:xfrm>
          <a:custGeom>
            <a:avLst/>
            <a:gdLst>
              <a:gd name="connsiteX0" fmla="*/ 426244 w 426244"/>
              <a:gd name="connsiteY0" fmla="*/ 111919 h 111919"/>
              <a:gd name="connsiteX1" fmla="*/ 333375 w 426244"/>
              <a:gd name="connsiteY1" fmla="*/ 73819 h 111919"/>
              <a:gd name="connsiteX2" fmla="*/ 71438 w 426244"/>
              <a:gd name="connsiteY2" fmla="*/ 52388 h 111919"/>
              <a:gd name="connsiteX3" fmla="*/ 0 w 426244"/>
              <a:gd name="connsiteY3" fmla="*/ 0 h 11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919">
                <a:moveTo>
                  <a:pt x="426244" y="111919"/>
                </a:moveTo>
                <a:cubicBezTo>
                  <a:pt x="409376" y="97830"/>
                  <a:pt x="392509" y="83741"/>
                  <a:pt x="333375" y="73819"/>
                </a:cubicBezTo>
                <a:cubicBezTo>
                  <a:pt x="274241" y="63897"/>
                  <a:pt x="127000" y="64691"/>
                  <a:pt x="71438" y="52388"/>
                </a:cubicBezTo>
                <a:cubicBezTo>
                  <a:pt x="15876" y="40085"/>
                  <a:pt x="7938" y="20042"/>
                  <a:pt x="0" y="0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4" name="任意多边形: 形状 393">
            <a:extLst>
              <a:ext uri="{FF2B5EF4-FFF2-40B4-BE49-F238E27FC236}">
                <a16:creationId xmlns:a16="http://schemas.microsoft.com/office/drawing/2014/main" id="{B280B382-869D-FDE0-8D1E-0F6753B84775}"/>
              </a:ext>
            </a:extLst>
          </p:cNvPr>
          <p:cNvSpPr/>
          <p:nvPr/>
        </p:nvSpPr>
        <p:spPr>
          <a:xfrm flipH="1">
            <a:off x="6884748" y="3801110"/>
            <a:ext cx="425887" cy="110786"/>
          </a:xfrm>
          <a:custGeom>
            <a:avLst/>
            <a:gdLst>
              <a:gd name="connsiteX0" fmla="*/ 426244 w 426244"/>
              <a:gd name="connsiteY0" fmla="*/ 111919 h 111919"/>
              <a:gd name="connsiteX1" fmla="*/ 333375 w 426244"/>
              <a:gd name="connsiteY1" fmla="*/ 73819 h 111919"/>
              <a:gd name="connsiteX2" fmla="*/ 71438 w 426244"/>
              <a:gd name="connsiteY2" fmla="*/ 52388 h 111919"/>
              <a:gd name="connsiteX3" fmla="*/ 0 w 426244"/>
              <a:gd name="connsiteY3" fmla="*/ 0 h 11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244" h="111919">
                <a:moveTo>
                  <a:pt x="426244" y="111919"/>
                </a:moveTo>
                <a:cubicBezTo>
                  <a:pt x="409376" y="97830"/>
                  <a:pt x="392509" y="83741"/>
                  <a:pt x="333375" y="73819"/>
                </a:cubicBezTo>
                <a:cubicBezTo>
                  <a:pt x="274241" y="63897"/>
                  <a:pt x="127000" y="64691"/>
                  <a:pt x="71438" y="52388"/>
                </a:cubicBezTo>
                <a:cubicBezTo>
                  <a:pt x="15876" y="40085"/>
                  <a:pt x="7938" y="20042"/>
                  <a:pt x="0" y="0"/>
                </a:cubicBezTo>
              </a:path>
            </a:pathLst>
          </a:cu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7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2F26A3-6A22-0EFA-B477-A09AD6C55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39C16FB-FAF1-BE19-E140-1885C2CDEF49}"/>
              </a:ext>
            </a:extLst>
          </p:cNvPr>
          <p:cNvCxnSpPr/>
          <p:nvPr/>
        </p:nvCxnSpPr>
        <p:spPr>
          <a:xfrm>
            <a:off x="6568354" y="3467428"/>
            <a:ext cx="16839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37F8-FF0B-6808-3502-95B3C0946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12</a:t>
            </a:fld>
            <a:endParaRPr lang="en-SG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A0BCD0B-DB11-6A71-BA5A-DED30B79A8CE}"/>
              </a:ext>
            </a:extLst>
          </p:cNvPr>
          <p:cNvGraphicFramePr>
            <a:graphicFrameLocks noGrp="1"/>
          </p:cNvGraphicFramePr>
          <p:nvPr/>
        </p:nvGraphicFramePr>
        <p:xfrm>
          <a:off x="9801412" y="3650755"/>
          <a:ext cx="5767293" cy="669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776">
                  <a:extLst>
                    <a:ext uri="{9D8B030D-6E8A-4147-A177-3AD203B41FA5}">
                      <a16:colId xmlns:a16="http://schemas.microsoft.com/office/drawing/2014/main" val="4050709800"/>
                    </a:ext>
                  </a:extLst>
                </a:gridCol>
                <a:gridCol w="926174">
                  <a:extLst>
                    <a:ext uri="{9D8B030D-6E8A-4147-A177-3AD203B41FA5}">
                      <a16:colId xmlns:a16="http://schemas.microsoft.com/office/drawing/2014/main" val="163377400"/>
                    </a:ext>
                  </a:extLst>
                </a:gridCol>
                <a:gridCol w="1091321">
                  <a:extLst>
                    <a:ext uri="{9D8B030D-6E8A-4147-A177-3AD203B41FA5}">
                      <a16:colId xmlns:a16="http://schemas.microsoft.com/office/drawing/2014/main" val="578660244"/>
                    </a:ext>
                  </a:extLst>
                </a:gridCol>
                <a:gridCol w="1407022">
                  <a:extLst>
                    <a:ext uri="{9D8B030D-6E8A-4147-A177-3AD203B41FA5}">
                      <a16:colId xmlns:a16="http://schemas.microsoft.com/office/drawing/2014/main" val="1102931729"/>
                    </a:ext>
                  </a:extLst>
                </a:gridCol>
              </a:tblGrid>
              <a:tr h="470950">
                <a:tc>
                  <a:txBody>
                    <a:bodyPr/>
                    <a:lstStyle/>
                    <a:p>
                      <a:r>
                        <a:rPr lang="en-GB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Model size (param)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Training data size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386242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GNN-HMM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60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Kaldi DNN-HMM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1715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LSTM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3948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Vq</a:t>
                      </a:r>
                      <a:r>
                        <a:rPr lang="en-GB" dirty="0"/>
                        <a:t> wav2vec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7692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Mocking jay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184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Conformer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16935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Wav2vec 2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18315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W2v-Conformer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1003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Hubert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49326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Speechstew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34137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BigSSL [11]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5203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wavLM</a:t>
                      </a:r>
                      <a:r>
                        <a:rPr lang="en-GB" dirty="0"/>
                        <a:t> [12]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093900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XLS-R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088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OpenAI Whisper [14]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680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4489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MetaAI</a:t>
                      </a:r>
                      <a:r>
                        <a:rPr lang="en-GB" dirty="0"/>
                        <a:t> MMS [15]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968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r>
                        <a:rPr lang="en-GB" dirty="0"/>
                        <a:t>Qwen Audio 2 [16]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520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2798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0F78FA-2D82-01D9-7501-02AC7E0E3DC1}"/>
              </a:ext>
            </a:extLst>
          </p:cNvPr>
          <p:cNvCxnSpPr>
            <a:cxnSpLocks/>
          </p:cNvCxnSpPr>
          <p:nvPr/>
        </p:nvCxnSpPr>
        <p:spPr>
          <a:xfrm>
            <a:off x="2303540" y="4100124"/>
            <a:ext cx="591193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C34DE2-5513-C77C-0E2C-ECB2A6364A4C}"/>
              </a:ext>
            </a:extLst>
          </p:cNvPr>
          <p:cNvSpPr txBox="1"/>
          <p:nvPr/>
        </p:nvSpPr>
        <p:spPr>
          <a:xfrm>
            <a:off x="2222166" y="415989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D98EBB-65AD-CD60-76B5-D5D9FD11D014}"/>
              </a:ext>
            </a:extLst>
          </p:cNvPr>
          <p:cNvSpPr txBox="1"/>
          <p:nvPr/>
        </p:nvSpPr>
        <p:spPr>
          <a:xfrm>
            <a:off x="4074516" y="415989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2DF0A1-CCBD-EDCB-5FCD-8D30DB6975EF}"/>
              </a:ext>
            </a:extLst>
          </p:cNvPr>
          <p:cNvSpPr txBox="1"/>
          <p:nvPr/>
        </p:nvSpPr>
        <p:spPr>
          <a:xfrm>
            <a:off x="2455807" y="2372419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GNN-HMM [1]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253342-066F-516D-5C44-0972E29A33AC}"/>
              </a:ext>
            </a:extLst>
          </p:cNvPr>
          <p:cNvSpPr/>
          <p:nvPr/>
        </p:nvSpPr>
        <p:spPr>
          <a:xfrm>
            <a:off x="9471138" y="1411684"/>
            <a:ext cx="5167457" cy="1289954"/>
          </a:xfrm>
          <a:prstGeom prst="ellipse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DA8C57-F91E-F7F9-25ED-51074947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" y="6043910"/>
            <a:ext cx="1855494" cy="7439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6E9140-4D18-E0D8-AEC1-D35E80E9DB81}"/>
              </a:ext>
            </a:extLst>
          </p:cNvPr>
          <p:cNvSpPr/>
          <p:nvPr/>
        </p:nvSpPr>
        <p:spPr>
          <a:xfrm>
            <a:off x="-90683" y="6037514"/>
            <a:ext cx="8392887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9"/>
            <a:r>
              <a:rPr lang="en-US" sz="3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Vertanen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, Keith. “Baseline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Wsj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Acoustic Models for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Htk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and Sphinx : Training Recipes and Recognition Experiments.” (2007).</a:t>
            </a:r>
            <a:endParaRPr lang="en-US" sz="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49"/>
            <a:r>
              <a:rPr lang="en-US" sz="30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Wang, Song and Guanyu Li. “Overview of end-to-end speech recognition.” Journal of Physics: Conference Series 1187 (2019):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[3] Chan, William et al. “Listen, attend and spell: A neural network for large vocabulary conversational speech recognition.” 2016 IEEE International Conference on Acoustics, Speech and Signal Processing (ICASSP) (2015): 4960-4964.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Baevski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, Alexei et al. “vq-wav2vec: Self-Supervised Learning of Discrete Speech Representations.”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abs/1910.05453 (2019):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[5] Liu, Andy T. et al. “Mockingjay: Unsupervised Speech Representation Learning with Deep Bidirectional Transformer Encoders.” ICASSP 2020 - 2020 IEEE International Conference on Acoustics, Speech and Signal Processing (ICASSP) (2019): 6419-6423.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[6] Gulati, Anmol et al. “Conformer: Convolution-augmented Transformer for Speech Recognition.”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abs/2005.08100 (2020):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endParaRPr lang="en-GB" sz="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[7] 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Baevski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, Alexei et al. “wav2vec 2.0: A Framework for Self-Supervised Learning of Speech Representations.”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abs/2006.11477 (2020):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[8] Zhang, Yu et al. “Pushing the Limits of Semi-Supervised Learning for Automatic Speech Recognition.”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abs/2010.10504 (2020):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[9] Hsu, Wei-Ning et al. “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: Self-Supervised Speech Representation Learning by Masked Prediction of Hidden Units.” IEEE/ACM Transactions on Audio, Speech, and Language Processing 29 (2021): 3451-3460.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[10] Chan, William et al. “SpeechStew: Simply Mix All Available Speech Recognition Data to Train One Large Neural Network.”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abs/2104.02133 (2021):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[11] Zhang, Yu et al. “BigSSL: Exploring the Frontier of Large-Scale Semi-Supervised Learning for Automatic Speech Recognition.” IEEE Journal of Selected Topics in Signal Processing 16 (2021): 1519-1532.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[12] Chen,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Sanyuan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et al. “WavLM: Large-Scale Self-Supervised Pre-Training for Full Stack Speech Processing.” IEEE Journal of Selected Topics in Signal Processing 16 (2021): 1505-1518.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[13] Babu, Arun et al. “XLS-R: Self-supervised Cross-lingual Speech Representation Learning at Scale.”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abs/2111.09296 (2021):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[14] 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"Robust speech recognition via large-scale weak supervision." </a:t>
            </a:r>
            <a:r>
              <a:rPr lang="en-GB" sz="3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2023.</a:t>
            </a:r>
          </a:p>
          <a:p>
            <a:pPr marL="57149"/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[15 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Pratap, Vineel, et al. "Scaling speech technology to 1,000+ languages." </a:t>
            </a:r>
            <a:r>
              <a:rPr lang="en-GB" sz="3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3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arXiv:2305.13516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pPr marL="57149"/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[16] Chu, </a:t>
            </a:r>
            <a:r>
              <a:rPr lang="en-GB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Yunfei</a:t>
            </a:r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 et al. “Qwen2-Audio Technical Report.” </a:t>
            </a:r>
            <a:r>
              <a:rPr lang="en-GB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 abs/2407.10759 (2024): n. </a:t>
            </a:r>
            <a:r>
              <a:rPr lang="en-GB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pag</a:t>
            </a:r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57149"/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[17] https://arxiv.org/pdf/2410.18908</a:t>
            </a:r>
          </a:p>
        </p:txBody>
      </p: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3F43D7D7-93B5-9CD8-E0DD-A2E4CD19146E}"/>
              </a:ext>
            </a:extLst>
          </p:cNvPr>
          <p:cNvCxnSpPr>
            <a:cxnSpLocks/>
          </p:cNvCxnSpPr>
          <p:nvPr/>
        </p:nvCxnSpPr>
        <p:spPr>
          <a:xfrm flipV="1">
            <a:off x="2303540" y="1059654"/>
            <a:ext cx="0" cy="30404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60F473A-FBEC-1A36-BCD2-F427BA3FF6A5}"/>
              </a:ext>
            </a:extLst>
          </p:cNvPr>
          <p:cNvSpPr txBox="1"/>
          <p:nvPr/>
        </p:nvSpPr>
        <p:spPr>
          <a:xfrm>
            <a:off x="58800" y="2204975"/>
            <a:ext cx="1377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 </a:t>
            </a:r>
          </a:p>
          <a:p>
            <a:pPr algn="ctr"/>
            <a:r>
              <a:rPr lang="en-GB" b="1" dirty="0"/>
              <a:t>Model Size</a:t>
            </a:r>
          </a:p>
          <a:p>
            <a:pPr algn="ctr"/>
            <a:r>
              <a:rPr lang="en-GB" b="1" dirty="0"/>
              <a:t>(# Param)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B0EF44-5E65-0D2C-3A60-F3B10E87FFA7}"/>
              </a:ext>
            </a:extLst>
          </p:cNvPr>
          <p:cNvSpPr txBox="1"/>
          <p:nvPr/>
        </p:nvSpPr>
        <p:spPr>
          <a:xfrm>
            <a:off x="4694590" y="445577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Data Size (hours)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116709-172A-17E1-2EA1-D8E8F53DD660}"/>
              </a:ext>
            </a:extLst>
          </p:cNvPr>
          <p:cNvSpPr txBox="1"/>
          <p:nvPr/>
        </p:nvSpPr>
        <p:spPr>
          <a:xfrm>
            <a:off x="9144000" y="3244334"/>
            <a:ext cx="985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https://medium.com/descript/a-brief-history-of-asr-automatic-speech-recognition-b8f338d4c0e5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2EDC631-AEB0-9D39-8F43-1EEF10615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16" y="7058513"/>
            <a:ext cx="5082988" cy="29410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48B3AF6-4A9F-B189-65DA-3AFC38CB3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5633" y="7176111"/>
            <a:ext cx="5871228" cy="297735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6972E9B-48B4-0163-6D42-3568E72EA75F}"/>
              </a:ext>
            </a:extLst>
          </p:cNvPr>
          <p:cNvSpPr txBox="1"/>
          <p:nvPr/>
        </p:nvSpPr>
        <p:spPr>
          <a:xfrm>
            <a:off x="-2974265" y="10056699"/>
            <a:ext cx="1261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https://www.researchgate.net/publication/370443267_A_Review_of_Deep_Learning_Techniques_for_Speech_Processing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1D40BF4-7D20-F259-5B9E-812238173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87875" y="1141859"/>
            <a:ext cx="9144000" cy="470035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22C95B1-C4E3-931D-8CA0-6843BDABB425}"/>
              </a:ext>
            </a:extLst>
          </p:cNvPr>
          <p:cNvSpPr txBox="1"/>
          <p:nvPr/>
        </p:nvSpPr>
        <p:spPr>
          <a:xfrm>
            <a:off x="-7599776" y="5955166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https://jonathanbgn.com/2021/12/31/timeline-transformers-speech.html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83A7A06-BF48-BA59-2786-51165CC1CDBF}"/>
              </a:ext>
            </a:extLst>
          </p:cNvPr>
          <p:cNvSpPr txBox="1"/>
          <p:nvPr/>
        </p:nvSpPr>
        <p:spPr>
          <a:xfrm>
            <a:off x="5384137" y="416420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100K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C3B94173-1031-492D-2ADA-C949F0CDF899}"/>
              </a:ext>
            </a:extLst>
          </p:cNvPr>
          <p:cNvSpPr txBox="1"/>
          <p:nvPr/>
        </p:nvSpPr>
        <p:spPr>
          <a:xfrm>
            <a:off x="6625137" y="416151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500K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8323C2E6-4E26-899A-0B26-96B2B0FA6DE8}"/>
              </a:ext>
            </a:extLst>
          </p:cNvPr>
          <p:cNvSpPr txBox="1"/>
          <p:nvPr/>
        </p:nvSpPr>
        <p:spPr>
          <a:xfrm>
            <a:off x="1583447" y="355821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50M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1C04E8F3-FF31-081F-D73E-9E2574B720C4}"/>
              </a:ext>
            </a:extLst>
          </p:cNvPr>
          <p:cNvSpPr txBox="1"/>
          <p:nvPr/>
        </p:nvSpPr>
        <p:spPr>
          <a:xfrm>
            <a:off x="1459591" y="294363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100M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41489555-197E-C388-456E-075FEE1D3C06}"/>
              </a:ext>
            </a:extLst>
          </p:cNvPr>
          <p:cNvSpPr txBox="1"/>
          <p:nvPr/>
        </p:nvSpPr>
        <p:spPr>
          <a:xfrm>
            <a:off x="1466629" y="234455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300M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9CD2F87C-9112-5D2B-E4A1-B8F4CE9540D8}"/>
              </a:ext>
            </a:extLst>
          </p:cNvPr>
          <p:cNvSpPr txBox="1"/>
          <p:nvPr/>
        </p:nvSpPr>
        <p:spPr>
          <a:xfrm>
            <a:off x="1776211" y="17706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1B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5EFF229F-77EC-4D8E-58F1-46753EBCD317}"/>
              </a:ext>
            </a:extLst>
          </p:cNvPr>
          <p:cNvSpPr txBox="1"/>
          <p:nvPr/>
        </p:nvSpPr>
        <p:spPr>
          <a:xfrm>
            <a:off x="1774911" y="122690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8B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AFD82AF1-7993-1E5F-F5FA-62C84C37521A}"/>
              </a:ext>
            </a:extLst>
          </p:cNvPr>
          <p:cNvSpPr txBox="1"/>
          <p:nvPr/>
        </p:nvSpPr>
        <p:spPr>
          <a:xfrm>
            <a:off x="2464437" y="2531766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DNN-HMM [2]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8982FB36-419F-5E3D-88FB-943EC67C2B77}"/>
              </a:ext>
            </a:extLst>
          </p:cNvPr>
          <p:cNvSpPr txBox="1"/>
          <p:nvPr/>
        </p:nvSpPr>
        <p:spPr>
          <a:xfrm>
            <a:off x="2982248" y="2894158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LSTM [3]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1EEB47D-109D-F39C-4B91-AF93D108294F}"/>
              </a:ext>
            </a:extLst>
          </p:cNvPr>
          <p:cNvSpPr txBox="1"/>
          <p:nvPr/>
        </p:nvSpPr>
        <p:spPr>
          <a:xfrm>
            <a:off x="2455073" y="26200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x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638E7E2-6D55-670A-BC01-1F8EC0BD9346}"/>
              </a:ext>
            </a:extLst>
          </p:cNvPr>
          <p:cNvSpPr txBox="1"/>
          <p:nvPr/>
        </p:nvSpPr>
        <p:spPr>
          <a:xfrm>
            <a:off x="2821555" y="28380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x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CD08FEC-0040-4A4B-C4F8-6E63C4D7EA10}"/>
              </a:ext>
            </a:extLst>
          </p:cNvPr>
          <p:cNvSpPr txBox="1"/>
          <p:nvPr/>
        </p:nvSpPr>
        <p:spPr>
          <a:xfrm>
            <a:off x="2433032" y="36501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34699388-1399-BD56-13D9-FBFEEDAEACCE}"/>
              </a:ext>
            </a:extLst>
          </p:cNvPr>
          <p:cNvSpPr txBox="1"/>
          <p:nvPr/>
        </p:nvSpPr>
        <p:spPr>
          <a:xfrm>
            <a:off x="2569872" y="3722461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vq-wav2vec [4]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D29956E-3F78-3E0D-4C5E-A3B28C761678}"/>
              </a:ext>
            </a:extLst>
          </p:cNvPr>
          <p:cNvSpPr txBox="1"/>
          <p:nvPr/>
        </p:nvSpPr>
        <p:spPr>
          <a:xfrm>
            <a:off x="2268117" y="32713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32AC0463-7DF2-4C23-2381-65C07A0DF30F}"/>
              </a:ext>
            </a:extLst>
          </p:cNvPr>
          <p:cNvSpPr txBox="1"/>
          <p:nvPr/>
        </p:nvSpPr>
        <p:spPr>
          <a:xfrm>
            <a:off x="2433276" y="3342539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Mockingjay [5]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749795-1B53-8BF2-36A6-F2F553C0E55A}"/>
              </a:ext>
            </a:extLst>
          </p:cNvPr>
          <p:cNvSpPr txBox="1"/>
          <p:nvPr/>
        </p:nvSpPr>
        <p:spPr>
          <a:xfrm>
            <a:off x="2294373" y="28475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AC20F7CF-3EA7-3EC6-7176-BB780EA96630}"/>
              </a:ext>
            </a:extLst>
          </p:cNvPr>
          <p:cNvSpPr txBox="1"/>
          <p:nvPr/>
        </p:nvSpPr>
        <p:spPr>
          <a:xfrm>
            <a:off x="2237492" y="3097167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Conformer [6]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E818FDC-DFD3-4ED7-2129-1B67503F7BC9}"/>
              </a:ext>
            </a:extLst>
          </p:cNvPr>
          <p:cNvSpPr txBox="1"/>
          <p:nvPr/>
        </p:nvSpPr>
        <p:spPr>
          <a:xfrm>
            <a:off x="4341993" y="228886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8D7B1F9A-897B-03E9-03E0-286202F45BF6}"/>
              </a:ext>
            </a:extLst>
          </p:cNvPr>
          <p:cNvSpPr txBox="1"/>
          <p:nvPr/>
        </p:nvSpPr>
        <p:spPr>
          <a:xfrm>
            <a:off x="3125112" y="2534624"/>
            <a:ext cx="1516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Wav2vec2 [7]</a:t>
            </a:r>
          </a:p>
          <a:p>
            <a:pPr algn="r"/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Hubert [9]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DCA3B1E-944B-07E1-2C78-401C80A9DEEE}"/>
              </a:ext>
            </a:extLst>
          </p:cNvPr>
          <p:cNvSpPr txBox="1"/>
          <p:nvPr/>
        </p:nvSpPr>
        <p:spPr>
          <a:xfrm>
            <a:off x="4352027" y="17909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62" name="TextBox 27">
            <a:extLst>
              <a:ext uri="{FF2B5EF4-FFF2-40B4-BE49-F238E27FC236}">
                <a16:creationId xmlns:a16="http://schemas.microsoft.com/office/drawing/2014/main" id="{549F317F-181A-4A4F-C50F-46131651FECB}"/>
              </a:ext>
            </a:extLst>
          </p:cNvPr>
          <p:cNvSpPr txBox="1"/>
          <p:nvPr/>
        </p:nvSpPr>
        <p:spPr>
          <a:xfrm>
            <a:off x="4328254" y="2024220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w2v-conformer [8]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7C14B8-653E-019B-843D-091C516E98B0}"/>
              </a:ext>
            </a:extLst>
          </p:cNvPr>
          <p:cNvSpPr txBox="1"/>
          <p:nvPr/>
        </p:nvSpPr>
        <p:spPr>
          <a:xfrm>
            <a:off x="6944612" y="17290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18CE129E-9F39-BFDB-53B2-811ED4E7B996}"/>
              </a:ext>
            </a:extLst>
          </p:cNvPr>
          <p:cNvSpPr txBox="1"/>
          <p:nvPr/>
        </p:nvSpPr>
        <p:spPr>
          <a:xfrm>
            <a:off x="6994022" y="1979950"/>
            <a:ext cx="1244416" cy="27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SpeechStew [10]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07472E8-85BF-808C-F166-6AF46FB6ED56}"/>
              </a:ext>
            </a:extLst>
          </p:cNvPr>
          <p:cNvSpPr txBox="1"/>
          <p:nvPr/>
        </p:nvSpPr>
        <p:spPr>
          <a:xfrm>
            <a:off x="7734805" y="11977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69" name="TextBox 27">
            <a:extLst>
              <a:ext uri="{FF2B5EF4-FFF2-40B4-BE49-F238E27FC236}">
                <a16:creationId xmlns:a16="http://schemas.microsoft.com/office/drawing/2014/main" id="{5D8BEB36-668F-CF6E-5F9B-052115690802}"/>
              </a:ext>
            </a:extLst>
          </p:cNvPr>
          <p:cNvSpPr txBox="1"/>
          <p:nvPr/>
        </p:nvSpPr>
        <p:spPr>
          <a:xfrm>
            <a:off x="7101065" y="1102356"/>
            <a:ext cx="975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BigSSL [11]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9ECFA9D-A40F-7C4B-A8A2-18A774110CE0}"/>
              </a:ext>
            </a:extLst>
          </p:cNvPr>
          <p:cNvSpPr txBox="1"/>
          <p:nvPr/>
        </p:nvSpPr>
        <p:spPr>
          <a:xfrm>
            <a:off x="5508916" y="22470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695944EE-F106-C813-9B4D-BBF37789BE47}"/>
              </a:ext>
            </a:extLst>
          </p:cNvPr>
          <p:cNvSpPr txBox="1"/>
          <p:nvPr/>
        </p:nvSpPr>
        <p:spPr>
          <a:xfrm>
            <a:off x="4893731" y="2492063"/>
            <a:ext cx="975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WavLM [12]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AC8185D-C26F-BB99-38E4-0ADE78AD95E6}"/>
              </a:ext>
            </a:extLst>
          </p:cNvPr>
          <p:cNvSpPr txBox="1"/>
          <p:nvPr/>
        </p:nvSpPr>
        <p:spPr>
          <a:xfrm>
            <a:off x="6549571" y="16974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3" name="TextBox 27">
            <a:extLst>
              <a:ext uri="{FF2B5EF4-FFF2-40B4-BE49-F238E27FC236}">
                <a16:creationId xmlns:a16="http://schemas.microsoft.com/office/drawing/2014/main" id="{B9744137-C56D-0BE3-BFE8-938EDF834401}"/>
              </a:ext>
            </a:extLst>
          </p:cNvPr>
          <p:cNvSpPr txBox="1"/>
          <p:nvPr/>
        </p:nvSpPr>
        <p:spPr>
          <a:xfrm>
            <a:off x="5844452" y="1751312"/>
            <a:ext cx="877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XLS-R [13]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4BA6C66-07B8-5EAA-0780-382700AC877B}"/>
              </a:ext>
            </a:extLst>
          </p:cNvPr>
          <p:cNvSpPr txBox="1"/>
          <p:nvPr/>
        </p:nvSpPr>
        <p:spPr>
          <a:xfrm>
            <a:off x="7173995" y="1584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5" name="TextBox 27">
            <a:extLst>
              <a:ext uri="{FF2B5EF4-FFF2-40B4-BE49-F238E27FC236}">
                <a16:creationId xmlns:a16="http://schemas.microsoft.com/office/drawing/2014/main" id="{3490E892-EE94-A45F-EDDA-A05FDA68B4A5}"/>
              </a:ext>
            </a:extLst>
          </p:cNvPr>
          <p:cNvSpPr txBox="1"/>
          <p:nvPr/>
        </p:nvSpPr>
        <p:spPr>
          <a:xfrm>
            <a:off x="7343006" y="1661208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Whisper [14]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DF5A817-0140-2B1E-F86D-A3D145E2D1A5}"/>
              </a:ext>
            </a:extLst>
          </p:cNvPr>
          <p:cNvSpPr txBox="1"/>
          <p:nvPr/>
        </p:nvSpPr>
        <p:spPr>
          <a:xfrm>
            <a:off x="4054925" y="17481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7" name="TextBox 27">
            <a:extLst>
              <a:ext uri="{FF2B5EF4-FFF2-40B4-BE49-F238E27FC236}">
                <a16:creationId xmlns:a16="http://schemas.microsoft.com/office/drawing/2014/main" id="{FE7C536F-8A46-8CFD-7D44-948E8573FEE7}"/>
              </a:ext>
            </a:extLst>
          </p:cNvPr>
          <p:cNvSpPr txBox="1"/>
          <p:nvPr/>
        </p:nvSpPr>
        <p:spPr>
          <a:xfrm>
            <a:off x="3551036" y="1629198"/>
            <a:ext cx="975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MMS [15]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6967882-DB50-4A96-19A4-EA17FE870891}"/>
              </a:ext>
            </a:extLst>
          </p:cNvPr>
          <p:cNvSpPr txBox="1"/>
          <p:nvPr/>
        </p:nvSpPr>
        <p:spPr>
          <a:xfrm>
            <a:off x="6830321" y="13227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9" name="TextBox 27">
            <a:extLst>
              <a:ext uri="{FF2B5EF4-FFF2-40B4-BE49-F238E27FC236}">
                <a16:creationId xmlns:a16="http://schemas.microsoft.com/office/drawing/2014/main" id="{9A5EE917-2C6D-477F-B239-E18E9D3C5209}"/>
              </a:ext>
            </a:extLst>
          </p:cNvPr>
          <p:cNvSpPr txBox="1"/>
          <p:nvPr/>
        </p:nvSpPr>
        <p:spPr>
          <a:xfrm>
            <a:off x="5600392" y="1375305"/>
            <a:ext cx="1344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Qwen Audio 2 [16]</a:t>
            </a: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6A18FC1C-180A-F2F4-CC3D-D1323F6F97F8}"/>
              </a:ext>
            </a:extLst>
          </p:cNvPr>
          <p:cNvSpPr txBox="1"/>
          <p:nvPr/>
        </p:nvSpPr>
        <p:spPr>
          <a:xfrm>
            <a:off x="7703809" y="41529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1M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B7F3558-107D-5AD5-36BE-6169DDD66B03}"/>
              </a:ext>
            </a:extLst>
          </p:cNvPr>
          <p:cNvSpPr/>
          <p:nvPr/>
        </p:nvSpPr>
        <p:spPr>
          <a:xfrm>
            <a:off x="6012512" y="3355180"/>
            <a:ext cx="1828376" cy="2244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F6F6359-0DE9-24DF-4277-DE0481512A23}"/>
              </a:ext>
            </a:extLst>
          </p:cNvPr>
          <p:cNvSpPr txBox="1"/>
          <p:nvPr/>
        </p:nvSpPr>
        <p:spPr>
          <a:xfrm>
            <a:off x="6468074" y="355775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timeline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1E1FFB-F2F4-0CED-3952-5F9FF98D2009}"/>
              </a:ext>
            </a:extLst>
          </p:cNvPr>
          <p:cNvSpPr txBox="1"/>
          <p:nvPr/>
        </p:nvSpPr>
        <p:spPr>
          <a:xfrm>
            <a:off x="5744956" y="30296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2000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E803F9-D225-4CD4-33FC-97A4E7CB095E}"/>
              </a:ext>
            </a:extLst>
          </p:cNvPr>
          <p:cNvSpPr txBox="1"/>
          <p:nvPr/>
        </p:nvSpPr>
        <p:spPr>
          <a:xfrm>
            <a:off x="6712697" y="30277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2020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7CD971F-7924-32CF-AC64-2503FA2231CB}"/>
              </a:ext>
            </a:extLst>
          </p:cNvPr>
          <p:cNvSpPr txBox="1"/>
          <p:nvPr/>
        </p:nvSpPr>
        <p:spPr>
          <a:xfrm>
            <a:off x="7492074" y="30277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06040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1C0F00-9499-08A7-103B-C2CA0FDCC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直接连接符 347">
            <a:extLst>
              <a:ext uri="{FF2B5EF4-FFF2-40B4-BE49-F238E27FC236}">
                <a16:creationId xmlns:a16="http://schemas.microsoft.com/office/drawing/2014/main" id="{953A5858-5E44-0D4E-F313-658318C57C69}"/>
              </a:ext>
            </a:extLst>
          </p:cNvPr>
          <p:cNvCxnSpPr>
            <a:cxnSpLocks/>
          </p:cNvCxnSpPr>
          <p:nvPr/>
        </p:nvCxnSpPr>
        <p:spPr>
          <a:xfrm flipH="1" flipV="1">
            <a:off x="6165830" y="2637224"/>
            <a:ext cx="604614" cy="1768134"/>
          </a:xfrm>
          <a:prstGeom prst="line">
            <a:avLst/>
          </a:prstGeom>
          <a:ln>
            <a:solidFill>
              <a:srgbClr val="4BACC6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矩形 246">
            <a:extLst>
              <a:ext uri="{FF2B5EF4-FFF2-40B4-BE49-F238E27FC236}">
                <a16:creationId xmlns:a16="http://schemas.microsoft.com/office/drawing/2014/main" id="{3C845CB5-63FC-E9D5-B833-4D085083E4A4}"/>
              </a:ext>
            </a:extLst>
          </p:cNvPr>
          <p:cNvSpPr/>
          <p:nvPr/>
        </p:nvSpPr>
        <p:spPr>
          <a:xfrm>
            <a:off x="4890612" y="2335837"/>
            <a:ext cx="1401840" cy="18187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357C8-FCA4-5D9A-EFFC-7676C5A118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13</a:t>
            </a:fld>
            <a:endParaRPr lang="en-SG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11AD56B-A863-9322-F8DC-BFE74B59BE07}"/>
              </a:ext>
            </a:extLst>
          </p:cNvPr>
          <p:cNvGraphicFramePr>
            <a:graphicFrameLocks noGrp="1"/>
          </p:cNvGraphicFramePr>
          <p:nvPr/>
        </p:nvGraphicFramePr>
        <p:xfrm>
          <a:off x="9801412" y="3650755"/>
          <a:ext cx="5767293" cy="669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776">
                  <a:extLst>
                    <a:ext uri="{9D8B030D-6E8A-4147-A177-3AD203B41FA5}">
                      <a16:colId xmlns:a16="http://schemas.microsoft.com/office/drawing/2014/main" val="4050709800"/>
                    </a:ext>
                  </a:extLst>
                </a:gridCol>
                <a:gridCol w="926174">
                  <a:extLst>
                    <a:ext uri="{9D8B030D-6E8A-4147-A177-3AD203B41FA5}">
                      <a16:colId xmlns:a16="http://schemas.microsoft.com/office/drawing/2014/main" val="163377400"/>
                    </a:ext>
                  </a:extLst>
                </a:gridCol>
                <a:gridCol w="1091321">
                  <a:extLst>
                    <a:ext uri="{9D8B030D-6E8A-4147-A177-3AD203B41FA5}">
                      <a16:colId xmlns:a16="http://schemas.microsoft.com/office/drawing/2014/main" val="578660244"/>
                    </a:ext>
                  </a:extLst>
                </a:gridCol>
                <a:gridCol w="1407022">
                  <a:extLst>
                    <a:ext uri="{9D8B030D-6E8A-4147-A177-3AD203B41FA5}">
                      <a16:colId xmlns:a16="http://schemas.microsoft.com/office/drawing/2014/main" val="1102931729"/>
                    </a:ext>
                  </a:extLst>
                </a:gridCol>
              </a:tblGrid>
              <a:tr h="470950">
                <a:tc>
                  <a:txBody>
                    <a:bodyPr/>
                    <a:lstStyle/>
                    <a:p>
                      <a:r>
                        <a:rPr lang="en-GB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Model size (param)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Training data size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386242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GNN-HMM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60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Kaldi DNN-HMM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1715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LSTM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3948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Vq</a:t>
                      </a:r>
                      <a:r>
                        <a:rPr lang="en-GB" dirty="0"/>
                        <a:t> wav2vec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7692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Mocking jay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184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Conformer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16935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Wav2vec 2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18315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W2v-Conformer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1003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Hubert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49326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Speechstew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34137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BigSSL [11]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5203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wavLM</a:t>
                      </a:r>
                      <a:r>
                        <a:rPr lang="en-GB" dirty="0"/>
                        <a:t> [12]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093900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XLS-R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088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OpenAI Whisper [14]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680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4489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MetaAI</a:t>
                      </a:r>
                      <a:r>
                        <a:rPr lang="en-GB" dirty="0"/>
                        <a:t> MMS [15]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968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r>
                        <a:rPr lang="en-GB" dirty="0"/>
                        <a:t>Qwen Audio 2 [16]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520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27986"/>
                  </a:ext>
                </a:extLst>
              </a:tr>
            </a:tbl>
          </a:graphicData>
        </a:graphic>
      </p:graphicFrame>
      <p:sp>
        <p:nvSpPr>
          <p:cNvPr id="34" name="Oval 33">
            <a:extLst>
              <a:ext uri="{FF2B5EF4-FFF2-40B4-BE49-F238E27FC236}">
                <a16:creationId xmlns:a16="http://schemas.microsoft.com/office/drawing/2014/main" id="{5300BF40-BC69-1F41-50CA-D8B57285C63B}"/>
              </a:ext>
            </a:extLst>
          </p:cNvPr>
          <p:cNvSpPr/>
          <p:nvPr/>
        </p:nvSpPr>
        <p:spPr>
          <a:xfrm>
            <a:off x="9471138" y="1411684"/>
            <a:ext cx="5167457" cy="1289954"/>
          </a:xfrm>
          <a:prstGeom prst="ellipse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9671A8-41D5-7BDD-1652-1926629C6B5C}"/>
              </a:ext>
            </a:extLst>
          </p:cNvPr>
          <p:cNvSpPr txBox="1"/>
          <p:nvPr/>
        </p:nvSpPr>
        <p:spPr>
          <a:xfrm>
            <a:off x="9144000" y="3244334"/>
            <a:ext cx="985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https://medium.com/descript/a-brief-history-of-asr-automatic-speech-recognition-b8f338d4c0e5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C2FDF6D-1169-BB44-C71A-44998EEB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616" y="7058513"/>
            <a:ext cx="5082988" cy="29410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7F3FD0-83D2-2565-00D5-A4D909C1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5633" y="7176111"/>
            <a:ext cx="5871228" cy="297735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E4FB2CC-5B30-CDEF-AF49-16F09333EB0F}"/>
              </a:ext>
            </a:extLst>
          </p:cNvPr>
          <p:cNvSpPr txBox="1"/>
          <p:nvPr/>
        </p:nvSpPr>
        <p:spPr>
          <a:xfrm>
            <a:off x="-2974265" y="10056699"/>
            <a:ext cx="1261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https://www.researchgate.net/publication/370443267_A_Review_of_Deep_Learning_Techniques_for_Speech_Processing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07C0790-3441-9F37-8014-70335C04D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87875" y="1141859"/>
            <a:ext cx="9144000" cy="470035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724B54A-196E-DEC4-9B1E-ECA2CCFECFBE}"/>
              </a:ext>
            </a:extLst>
          </p:cNvPr>
          <p:cNvSpPr txBox="1"/>
          <p:nvPr/>
        </p:nvSpPr>
        <p:spPr>
          <a:xfrm>
            <a:off x="-7599776" y="5955166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https://jonathanbgn.com/2021/12/31/timeline-transformers-speech.html</a:t>
            </a:r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91747227-C98B-16B9-9A0C-CCE20FCFC1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130"/>
          <a:stretch/>
        </p:blipFill>
        <p:spPr>
          <a:xfrm rot="5400000">
            <a:off x="3046483" y="-4833141"/>
            <a:ext cx="5503658" cy="3776873"/>
          </a:xfrm>
          <a:prstGeom prst="rect">
            <a:avLst/>
          </a:prstGeom>
        </p:spPr>
      </p:pic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1FE92C28-1202-5CE8-EBD6-7FA2ED66D7F2}"/>
              </a:ext>
            </a:extLst>
          </p:cNvPr>
          <p:cNvSpPr/>
          <p:nvPr/>
        </p:nvSpPr>
        <p:spPr>
          <a:xfrm>
            <a:off x="5067403" y="3049193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6B4BD756-3EB3-B327-A0A6-0FDB87EB8746}"/>
              </a:ext>
            </a:extLst>
          </p:cNvPr>
          <p:cNvCxnSpPr>
            <a:cxnSpLocks/>
          </p:cNvCxnSpPr>
          <p:nvPr/>
        </p:nvCxnSpPr>
        <p:spPr>
          <a:xfrm flipV="1">
            <a:off x="4165531" y="386772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C787A68D-0670-C890-05A8-DB057D4C33A6}"/>
              </a:ext>
            </a:extLst>
          </p:cNvPr>
          <p:cNvSpPr/>
          <p:nvPr/>
        </p:nvSpPr>
        <p:spPr>
          <a:xfrm>
            <a:off x="5076228" y="378614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8B71D82E-C439-F152-E1AF-8F3CFB78EC03}"/>
              </a:ext>
            </a:extLst>
          </p:cNvPr>
          <p:cNvSpPr txBox="1"/>
          <p:nvPr/>
        </p:nvSpPr>
        <p:spPr>
          <a:xfrm>
            <a:off x="3228080" y="2607314"/>
            <a:ext cx="10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cs typeface="+mn-cs"/>
              </a:rPr>
              <a:t>Encoder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DDD98CEE-4E29-2C7A-62BB-87D4D848533D}"/>
              </a:ext>
            </a:extLst>
          </p:cNvPr>
          <p:cNvSpPr/>
          <p:nvPr/>
        </p:nvSpPr>
        <p:spPr>
          <a:xfrm>
            <a:off x="5065627" y="3420856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158C7409-4FAD-8271-C1F5-A51BA6332319}"/>
              </a:ext>
            </a:extLst>
          </p:cNvPr>
          <p:cNvSpPr/>
          <p:nvPr/>
        </p:nvSpPr>
        <p:spPr>
          <a:xfrm>
            <a:off x="5058845" y="240985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63FFDE9B-B05E-2F1A-36B8-4F5EB371C49A}"/>
              </a:ext>
            </a:extLst>
          </p:cNvPr>
          <p:cNvCxnSpPr>
            <a:cxnSpLocks/>
          </p:cNvCxnSpPr>
          <p:nvPr/>
        </p:nvCxnSpPr>
        <p:spPr>
          <a:xfrm flipV="1">
            <a:off x="5617638" y="217172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9" name="任意多边形: 形状 138">
            <a:extLst>
              <a:ext uri="{FF2B5EF4-FFF2-40B4-BE49-F238E27FC236}">
                <a16:creationId xmlns:a16="http://schemas.microsoft.com/office/drawing/2014/main" id="{892D1E12-AB68-E43B-4ABA-12C7ACC843F4}"/>
              </a:ext>
            </a:extLst>
          </p:cNvPr>
          <p:cNvSpPr/>
          <p:nvPr/>
        </p:nvSpPr>
        <p:spPr>
          <a:xfrm>
            <a:off x="4176934" y="2813843"/>
            <a:ext cx="746181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85B5146A-B502-7EF1-ADBB-EFE85C10B095}"/>
              </a:ext>
            </a:extLst>
          </p:cNvPr>
          <p:cNvCxnSpPr>
            <a:cxnSpLocks/>
          </p:cNvCxnSpPr>
          <p:nvPr/>
        </p:nvCxnSpPr>
        <p:spPr>
          <a:xfrm>
            <a:off x="4945110" y="2716683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41" name="任意多边形: 形状 140">
            <a:extLst>
              <a:ext uri="{FF2B5EF4-FFF2-40B4-BE49-F238E27FC236}">
                <a16:creationId xmlns:a16="http://schemas.microsoft.com/office/drawing/2014/main" id="{BA2F04D6-8EE4-287E-E214-0D0819320802}"/>
              </a:ext>
            </a:extLst>
          </p:cNvPr>
          <p:cNvSpPr/>
          <p:nvPr/>
        </p:nvSpPr>
        <p:spPr>
          <a:xfrm rot="440232">
            <a:off x="4956331" y="2526642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任意多边形: 形状 141">
            <a:extLst>
              <a:ext uri="{FF2B5EF4-FFF2-40B4-BE49-F238E27FC236}">
                <a16:creationId xmlns:a16="http://schemas.microsoft.com/office/drawing/2014/main" id="{4ADF865F-D69C-678C-928A-10528E68ACC4}"/>
              </a:ext>
            </a:extLst>
          </p:cNvPr>
          <p:cNvSpPr/>
          <p:nvPr/>
        </p:nvSpPr>
        <p:spPr>
          <a:xfrm rot="20898683">
            <a:off x="4971693" y="3827046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35D1A9A4-DC84-E7B3-12E6-6CDDE4FD6D34}"/>
              </a:ext>
            </a:extLst>
          </p:cNvPr>
          <p:cNvCxnSpPr>
            <a:cxnSpLocks/>
          </p:cNvCxnSpPr>
          <p:nvPr/>
        </p:nvCxnSpPr>
        <p:spPr>
          <a:xfrm>
            <a:off x="4964745" y="3135377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D90FC65-6CC3-4860-420C-0A55BD44AC97}"/>
              </a:ext>
            </a:extLst>
          </p:cNvPr>
          <p:cNvCxnSpPr>
            <a:cxnSpLocks/>
          </p:cNvCxnSpPr>
          <p:nvPr/>
        </p:nvCxnSpPr>
        <p:spPr>
          <a:xfrm>
            <a:off x="4964745" y="353356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5" name="图片 144">
            <a:extLst>
              <a:ext uri="{FF2B5EF4-FFF2-40B4-BE49-F238E27FC236}">
                <a16:creationId xmlns:a16="http://schemas.microsoft.com/office/drawing/2014/main" id="{B4D3211A-D7BA-D5DA-370B-71D07C160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533" y="4650153"/>
            <a:ext cx="199490" cy="185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91BEE671-D9E4-B5D6-F161-E873F8980330}"/>
                  </a:ext>
                </a:extLst>
              </p:cNvPr>
              <p:cNvSpPr txBox="1"/>
              <p:nvPr/>
            </p:nvSpPr>
            <p:spPr>
              <a:xfrm>
                <a:off x="5066767" y="2380043"/>
                <a:ext cx="1028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Dec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  <a:r>
                  <a:rPr kumimoji="0" lang="en-US" sz="1200" b="1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1200" b="1" i="1" u="none" strike="noStrike" kern="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91BEE671-D9E4-B5D6-F161-E873F898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767" y="2380043"/>
                <a:ext cx="1028423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文本框 146">
            <a:extLst>
              <a:ext uri="{FF2B5EF4-FFF2-40B4-BE49-F238E27FC236}">
                <a16:creationId xmlns:a16="http://schemas.microsoft.com/office/drawing/2014/main" id="{1BF098A7-90EE-AF1C-E1D1-BDC862BC3DC3}"/>
              </a:ext>
            </a:extLst>
          </p:cNvPr>
          <p:cNvSpPr txBox="1"/>
          <p:nvPr/>
        </p:nvSpPr>
        <p:spPr>
          <a:xfrm>
            <a:off x="5412315" y="25759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BC350BB3-D0F7-DFA9-DA89-03E3BABC998F}"/>
              </a:ext>
            </a:extLst>
          </p:cNvPr>
          <p:cNvSpPr txBox="1"/>
          <p:nvPr/>
        </p:nvSpPr>
        <p:spPr>
          <a:xfrm>
            <a:off x="5148008" y="302277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8764D6C5-B484-195D-C6D4-FB679CBBD5B8}"/>
              </a:ext>
            </a:extLst>
          </p:cNvPr>
          <p:cNvSpPr txBox="1"/>
          <p:nvPr/>
        </p:nvSpPr>
        <p:spPr>
          <a:xfrm>
            <a:off x="5148007" y="339113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429A1C9C-6574-03F6-69C4-5F1D24DF94AF}"/>
              </a:ext>
            </a:extLst>
          </p:cNvPr>
          <p:cNvSpPr txBox="1"/>
          <p:nvPr/>
        </p:nvSpPr>
        <p:spPr>
          <a:xfrm>
            <a:off x="5139178" y="374561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B0538920-155C-7F9E-D7AF-6706CBB14D33}"/>
              </a:ext>
            </a:extLst>
          </p:cNvPr>
          <p:cNvCxnSpPr>
            <a:cxnSpLocks/>
          </p:cNvCxnSpPr>
          <p:nvPr/>
        </p:nvCxnSpPr>
        <p:spPr>
          <a:xfrm flipV="1">
            <a:off x="5620064" y="262613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1C261090-84D3-DF40-204B-268CC4D71C62}"/>
              </a:ext>
            </a:extLst>
          </p:cNvPr>
          <p:cNvCxnSpPr>
            <a:cxnSpLocks/>
          </p:cNvCxnSpPr>
          <p:nvPr/>
        </p:nvCxnSpPr>
        <p:spPr>
          <a:xfrm flipV="1">
            <a:off x="5619431" y="290027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F09A27C3-8940-AAF5-E7E8-D9DBFC1D22F8}"/>
              </a:ext>
            </a:extLst>
          </p:cNvPr>
          <p:cNvCxnSpPr>
            <a:cxnSpLocks/>
          </p:cNvCxnSpPr>
          <p:nvPr/>
        </p:nvCxnSpPr>
        <p:spPr>
          <a:xfrm flipV="1">
            <a:off x="5620064" y="3278219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05FAA59D-8994-C5AE-E160-4B37BB1497CC}"/>
              </a:ext>
            </a:extLst>
          </p:cNvPr>
          <p:cNvCxnSpPr>
            <a:cxnSpLocks/>
          </p:cNvCxnSpPr>
          <p:nvPr/>
        </p:nvCxnSpPr>
        <p:spPr>
          <a:xfrm flipV="1">
            <a:off x="5620064" y="3637138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1" name="文本框 180">
            <a:extLst>
              <a:ext uri="{FF2B5EF4-FFF2-40B4-BE49-F238E27FC236}">
                <a16:creationId xmlns:a16="http://schemas.microsoft.com/office/drawing/2014/main" id="{1EB463B2-11DC-E301-274A-EEB3C7D5A66F}"/>
              </a:ext>
            </a:extLst>
          </p:cNvPr>
          <p:cNvSpPr txBox="1"/>
          <p:nvPr/>
        </p:nvSpPr>
        <p:spPr>
          <a:xfrm>
            <a:off x="3837597" y="4624258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</a:t>
            </a:r>
            <a:r>
              <a:rPr lang="en-GB" sz="1050" dirty="0">
                <a:solidFill>
                  <a:schemeClr val="accent6"/>
                </a:solidFill>
              </a:rPr>
              <a:t>xiao mi</a:t>
            </a:r>
          </a:p>
        </p:txBody>
      </p:sp>
      <p:sp>
        <p:nvSpPr>
          <p:cNvPr id="193" name="矩形: 圆角 192">
            <a:extLst>
              <a:ext uri="{FF2B5EF4-FFF2-40B4-BE49-F238E27FC236}">
                <a16:creationId xmlns:a16="http://schemas.microsoft.com/office/drawing/2014/main" id="{6D6C5218-7AF3-C042-3870-5FDE573A1EDE}"/>
              </a:ext>
            </a:extLst>
          </p:cNvPr>
          <p:cNvSpPr/>
          <p:nvPr/>
        </p:nvSpPr>
        <p:spPr>
          <a:xfrm>
            <a:off x="3627976" y="3663703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798F01BC-C48B-F823-3F23-895A0DE47B8D}"/>
              </a:ext>
            </a:extLst>
          </p:cNvPr>
          <p:cNvSpPr txBox="1"/>
          <p:nvPr/>
        </p:nvSpPr>
        <p:spPr>
          <a:xfrm>
            <a:off x="3690926" y="36231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kern="0" dirty="0">
                <a:latin typeface="Calibri" panose="020F0502020204030204"/>
                <a:ea typeface="宋体" panose="02010600030101010101" pitchFamily="2" charset="-122"/>
                <a:cs typeface="+mn-cs"/>
              </a:rPr>
              <a:t>Enc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DC61905D-FC06-0C10-4D02-3C224DD3BE7C}"/>
              </a:ext>
            </a:extLst>
          </p:cNvPr>
          <p:cNvSpPr/>
          <p:nvPr/>
        </p:nvSpPr>
        <p:spPr>
          <a:xfrm>
            <a:off x="5201545" y="428901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569F284A-2B0F-4CB1-1BA0-85D9ACB6AC8A}"/>
              </a:ext>
            </a:extLst>
          </p:cNvPr>
          <p:cNvSpPr/>
          <p:nvPr/>
        </p:nvSpPr>
        <p:spPr>
          <a:xfrm>
            <a:off x="5450060" y="4287679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5A11151D-6308-DB40-2BF3-0244A8998303}"/>
              </a:ext>
            </a:extLst>
          </p:cNvPr>
          <p:cNvSpPr/>
          <p:nvPr/>
        </p:nvSpPr>
        <p:spPr>
          <a:xfrm>
            <a:off x="5713501" y="428558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5E77EC54-71E9-DAC3-0CE3-1DBB313F2B07}"/>
              </a:ext>
            </a:extLst>
          </p:cNvPr>
          <p:cNvSpPr/>
          <p:nvPr/>
        </p:nvSpPr>
        <p:spPr>
          <a:xfrm>
            <a:off x="5973342" y="4286924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F182C235-2CEF-1B9B-FE94-CA08E1249B02}"/>
              </a:ext>
            </a:extLst>
          </p:cNvPr>
          <p:cNvSpPr txBox="1"/>
          <p:nvPr/>
        </p:nvSpPr>
        <p:spPr>
          <a:xfrm>
            <a:off x="5350010" y="4758337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2BA5355B-1B2C-AD39-291C-CC6E7AF723EC}"/>
              </a:ext>
            </a:extLst>
          </p:cNvPr>
          <p:cNvSpPr/>
          <p:nvPr/>
        </p:nvSpPr>
        <p:spPr>
          <a:xfrm>
            <a:off x="5067792" y="4471017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9CFE1D1-271A-2D45-2E75-0761897107AE}"/>
              </a:ext>
            </a:extLst>
          </p:cNvPr>
          <p:cNvSpPr txBox="1"/>
          <p:nvPr/>
        </p:nvSpPr>
        <p:spPr>
          <a:xfrm>
            <a:off x="5064723" y="4434874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Embedding Layer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F0325E0A-676B-ED4B-A7EB-4E5AF6D7B91E}"/>
              </a:ext>
            </a:extLst>
          </p:cNvPr>
          <p:cNvCxnSpPr>
            <a:cxnSpLocks/>
          </p:cNvCxnSpPr>
          <p:nvPr/>
        </p:nvCxnSpPr>
        <p:spPr>
          <a:xfrm flipV="1">
            <a:off x="5463326" y="201615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id="{D7491D51-BC49-A713-17ED-9A9B2E579766}"/>
              </a:ext>
            </a:extLst>
          </p:cNvPr>
          <p:cNvSpPr txBox="1"/>
          <p:nvPr/>
        </p:nvSpPr>
        <p:spPr>
          <a:xfrm>
            <a:off x="5319200" y="1582335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9F9E22CE-17A4-091D-DDD1-469804EB5DFC}"/>
              </a:ext>
            </a:extLst>
          </p:cNvPr>
          <p:cNvSpPr/>
          <p:nvPr/>
        </p:nvSpPr>
        <p:spPr>
          <a:xfrm>
            <a:off x="5027952" y="1974218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E6D48967-EDBF-B950-9008-7A23289FDDDA}"/>
              </a:ext>
            </a:extLst>
          </p:cNvPr>
          <p:cNvSpPr txBox="1"/>
          <p:nvPr/>
        </p:nvSpPr>
        <p:spPr>
          <a:xfrm>
            <a:off x="4967480" y="1936463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Linear and Softmax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59DB24B8-4BA5-A07D-CBD5-3CE1182B8349}"/>
              </a:ext>
            </a:extLst>
          </p:cNvPr>
          <p:cNvCxnSpPr>
            <a:cxnSpLocks/>
          </p:cNvCxnSpPr>
          <p:nvPr/>
        </p:nvCxnSpPr>
        <p:spPr>
          <a:xfrm flipV="1">
            <a:off x="5628031" y="466164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09F8E690-763E-8CA5-E56B-787A47B94CE0}"/>
              </a:ext>
            </a:extLst>
          </p:cNvPr>
          <p:cNvCxnSpPr>
            <a:cxnSpLocks/>
          </p:cNvCxnSpPr>
          <p:nvPr/>
        </p:nvCxnSpPr>
        <p:spPr>
          <a:xfrm flipV="1">
            <a:off x="5617593" y="1833965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FCDCAC5E-E256-4F5D-113D-88D6976C9D8F}"/>
              </a:ext>
            </a:extLst>
          </p:cNvPr>
          <p:cNvCxnSpPr>
            <a:cxnSpLocks/>
          </p:cNvCxnSpPr>
          <p:nvPr/>
        </p:nvCxnSpPr>
        <p:spPr>
          <a:xfrm flipV="1">
            <a:off x="5623697" y="400242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1" name="矩形 230">
            <a:extLst>
              <a:ext uri="{FF2B5EF4-FFF2-40B4-BE49-F238E27FC236}">
                <a16:creationId xmlns:a16="http://schemas.microsoft.com/office/drawing/2014/main" id="{F6F9B9A9-69DC-5E1A-ED8E-A0098453FA3B}"/>
              </a:ext>
            </a:extLst>
          </p:cNvPr>
          <p:cNvSpPr/>
          <p:nvPr/>
        </p:nvSpPr>
        <p:spPr>
          <a:xfrm>
            <a:off x="3715702" y="4165274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260DC0C8-DF8E-8BA2-14AB-EE6A3ECEAC18}"/>
              </a:ext>
            </a:extLst>
          </p:cNvPr>
          <p:cNvSpPr/>
          <p:nvPr/>
        </p:nvSpPr>
        <p:spPr>
          <a:xfrm>
            <a:off x="3964217" y="4163938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DA0BCFCB-2DD9-949E-4F17-62FE7CA6360A}"/>
              </a:ext>
            </a:extLst>
          </p:cNvPr>
          <p:cNvSpPr/>
          <p:nvPr/>
        </p:nvSpPr>
        <p:spPr>
          <a:xfrm>
            <a:off x="4227658" y="416184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C7A4A0CC-6E23-82BE-5CF9-857C92A479B4}"/>
              </a:ext>
            </a:extLst>
          </p:cNvPr>
          <p:cNvSpPr/>
          <p:nvPr/>
        </p:nvSpPr>
        <p:spPr>
          <a:xfrm>
            <a:off x="4487499" y="416318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9DBF978C-EFD9-679C-0FDB-C3427EE4495E}"/>
              </a:ext>
            </a:extLst>
          </p:cNvPr>
          <p:cNvSpPr/>
          <p:nvPr/>
        </p:nvSpPr>
        <p:spPr>
          <a:xfrm>
            <a:off x="3581949" y="4347276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5FBD2D3D-F2CA-727C-22A6-DE9FD1C52CD7}"/>
              </a:ext>
            </a:extLst>
          </p:cNvPr>
          <p:cNvSpPr txBox="1"/>
          <p:nvPr/>
        </p:nvSpPr>
        <p:spPr>
          <a:xfrm>
            <a:off x="3551529" y="4309873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Feature Extraction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92F12E31-C31B-9A7E-873C-95B56EF4F82F}"/>
              </a:ext>
            </a:extLst>
          </p:cNvPr>
          <p:cNvCxnSpPr>
            <a:cxnSpLocks/>
          </p:cNvCxnSpPr>
          <p:nvPr/>
        </p:nvCxnSpPr>
        <p:spPr>
          <a:xfrm flipV="1">
            <a:off x="4165531" y="351050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8" name="文本框 237">
            <a:extLst>
              <a:ext uri="{FF2B5EF4-FFF2-40B4-BE49-F238E27FC236}">
                <a16:creationId xmlns:a16="http://schemas.microsoft.com/office/drawing/2014/main" id="{493B09E7-4A2F-9C17-23E1-6BB2DE8786A6}"/>
              </a:ext>
            </a:extLst>
          </p:cNvPr>
          <p:cNvSpPr txBox="1"/>
          <p:nvPr/>
        </p:nvSpPr>
        <p:spPr>
          <a:xfrm>
            <a:off x="3952132" y="3196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FAC3234C-B457-04CB-DE6B-BD61C4D13BD5}"/>
              </a:ext>
            </a:extLst>
          </p:cNvPr>
          <p:cNvCxnSpPr>
            <a:cxnSpLocks/>
          </p:cNvCxnSpPr>
          <p:nvPr/>
        </p:nvCxnSpPr>
        <p:spPr>
          <a:xfrm flipV="1">
            <a:off x="4159881" y="3241708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0" name="矩形: 圆角 239">
            <a:extLst>
              <a:ext uri="{FF2B5EF4-FFF2-40B4-BE49-F238E27FC236}">
                <a16:creationId xmlns:a16="http://schemas.microsoft.com/office/drawing/2014/main" id="{D9EFA57E-682B-1E09-8E29-F4F51442D316}"/>
              </a:ext>
            </a:extLst>
          </p:cNvPr>
          <p:cNvSpPr/>
          <p:nvPr/>
        </p:nvSpPr>
        <p:spPr>
          <a:xfrm>
            <a:off x="3624626" y="303152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9605D5B4-E30C-8845-17DE-50226F2ED102}"/>
                  </a:ext>
                </a:extLst>
              </p:cNvPr>
              <p:cNvSpPr txBox="1"/>
              <p:nvPr/>
            </p:nvSpPr>
            <p:spPr>
              <a:xfrm>
                <a:off x="3632669" y="3005798"/>
                <a:ext cx="1028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kern="0" dirty="0"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Enc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GB" sz="1200" b="1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9605D5B4-E30C-8845-17DE-50226F2E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69" y="3005798"/>
                <a:ext cx="1028423" cy="276999"/>
              </a:xfrm>
              <a:prstGeom prst="rect">
                <a:avLst/>
              </a:prstGeom>
              <a:blipFill>
                <a:blip r:embed="rId9"/>
                <a:stretch>
                  <a:fillRect l="-592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3" name="图片 242">
            <a:extLst>
              <a:ext uri="{FF2B5EF4-FFF2-40B4-BE49-F238E27FC236}">
                <a16:creationId xmlns:a16="http://schemas.microsoft.com/office/drawing/2014/main" id="{0461F49C-22BF-BDD4-51F3-3F0ED6844E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224" y="3257327"/>
            <a:ext cx="233395" cy="257211"/>
          </a:xfrm>
          <a:prstGeom prst="rect">
            <a:avLst/>
          </a:prstGeom>
        </p:spPr>
      </p:pic>
      <p:sp>
        <p:nvSpPr>
          <p:cNvPr id="244" name="文本框 243">
            <a:extLst>
              <a:ext uri="{FF2B5EF4-FFF2-40B4-BE49-F238E27FC236}">
                <a16:creationId xmlns:a16="http://schemas.microsoft.com/office/drawing/2014/main" id="{31F95A34-53FE-C101-28FB-9C063920CA39}"/>
              </a:ext>
            </a:extLst>
          </p:cNvPr>
          <p:cNvSpPr txBox="1"/>
          <p:nvPr/>
        </p:nvSpPr>
        <p:spPr>
          <a:xfrm>
            <a:off x="3886744" y="2162094"/>
            <a:ext cx="1132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  <a:latin typeface="Calibri" panose="020F0502020204030204"/>
                <a:cs typeface="+mn-cs"/>
              </a:rPr>
              <a:t>Decoder</a:t>
            </a:r>
          </a:p>
        </p:txBody>
      </p: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3B4331CB-3BDD-45BE-E4B2-A7EEF7C4335A}"/>
              </a:ext>
            </a:extLst>
          </p:cNvPr>
          <p:cNvCxnSpPr>
            <a:cxnSpLocks/>
          </p:cNvCxnSpPr>
          <p:nvPr/>
        </p:nvCxnSpPr>
        <p:spPr>
          <a:xfrm flipV="1">
            <a:off x="4171590" y="4541615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8" name="矩形 247">
            <a:extLst>
              <a:ext uri="{FF2B5EF4-FFF2-40B4-BE49-F238E27FC236}">
                <a16:creationId xmlns:a16="http://schemas.microsoft.com/office/drawing/2014/main" id="{046ECB21-79B6-6C0D-3A95-71B18A3909AF}"/>
              </a:ext>
            </a:extLst>
          </p:cNvPr>
          <p:cNvSpPr/>
          <p:nvPr/>
        </p:nvSpPr>
        <p:spPr>
          <a:xfrm>
            <a:off x="3557530" y="2945290"/>
            <a:ext cx="1231125" cy="10695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矩形: 圆角 248">
            <a:extLst>
              <a:ext uri="{FF2B5EF4-FFF2-40B4-BE49-F238E27FC236}">
                <a16:creationId xmlns:a16="http://schemas.microsoft.com/office/drawing/2014/main" id="{82DE443E-94E2-7463-7B90-B3E3829A4800}"/>
              </a:ext>
            </a:extLst>
          </p:cNvPr>
          <p:cNvSpPr/>
          <p:nvPr/>
        </p:nvSpPr>
        <p:spPr>
          <a:xfrm>
            <a:off x="6770444" y="1924109"/>
            <a:ext cx="1619841" cy="264737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2A8ADB01-AD2F-9B4E-9FF6-B874FEBE19CC}"/>
              </a:ext>
            </a:extLst>
          </p:cNvPr>
          <p:cNvSpPr/>
          <p:nvPr/>
        </p:nvSpPr>
        <p:spPr>
          <a:xfrm>
            <a:off x="6963245" y="4046400"/>
            <a:ext cx="1082650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F5A4AAEB-9CB8-98FF-3B5E-3C9E1B1BAC0A}"/>
              </a:ext>
            </a:extLst>
          </p:cNvPr>
          <p:cNvSpPr txBox="1"/>
          <p:nvPr/>
        </p:nvSpPr>
        <p:spPr>
          <a:xfrm>
            <a:off x="7289928" y="400242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8955596C-6EBC-3633-9A93-048858E2FCEF}"/>
              </a:ext>
            </a:extLst>
          </p:cNvPr>
          <p:cNvSpPr/>
          <p:nvPr/>
        </p:nvSpPr>
        <p:spPr>
          <a:xfrm>
            <a:off x="6963245" y="3728084"/>
            <a:ext cx="1075052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03348D68-FCC1-C4B2-C820-480B4B75BDD4}"/>
              </a:ext>
            </a:extLst>
          </p:cNvPr>
          <p:cNvSpPr txBox="1"/>
          <p:nvPr/>
        </p:nvSpPr>
        <p:spPr>
          <a:xfrm>
            <a:off x="7019412" y="3688406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Add &amp; Norm</a:t>
            </a: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4322D41C-2555-8BDF-BA0E-A5219DBF91F7}"/>
              </a:ext>
            </a:extLst>
          </p:cNvPr>
          <p:cNvSpPr/>
          <p:nvPr/>
        </p:nvSpPr>
        <p:spPr>
          <a:xfrm>
            <a:off x="6966577" y="3239191"/>
            <a:ext cx="1075052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E2E56FB5-8569-F465-BF2F-BE3928ACCA5C}"/>
              </a:ext>
            </a:extLst>
          </p:cNvPr>
          <p:cNvSpPr txBox="1"/>
          <p:nvPr/>
        </p:nvSpPr>
        <p:spPr>
          <a:xfrm>
            <a:off x="7274731" y="3198864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ECB4C6F4-78ED-F708-FCE1-A034BD2B00BD}"/>
              </a:ext>
            </a:extLst>
          </p:cNvPr>
          <p:cNvSpPr/>
          <p:nvPr/>
        </p:nvSpPr>
        <p:spPr>
          <a:xfrm>
            <a:off x="6966576" y="2920874"/>
            <a:ext cx="1075053" cy="188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3F911DAC-6BF5-C750-414D-1C9087E2FBCF}"/>
              </a:ext>
            </a:extLst>
          </p:cNvPr>
          <p:cNvSpPr txBox="1"/>
          <p:nvPr/>
        </p:nvSpPr>
        <p:spPr>
          <a:xfrm>
            <a:off x="7022744" y="2881197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Add &amp; Norm</a:t>
            </a: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D8876562-42CF-B01E-3D7B-805F29938570}"/>
              </a:ext>
            </a:extLst>
          </p:cNvPr>
          <p:cNvSpPr/>
          <p:nvPr/>
        </p:nvSpPr>
        <p:spPr>
          <a:xfrm>
            <a:off x="6968210" y="2416224"/>
            <a:ext cx="1075052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5CC893D5-8218-DE9A-4E15-6FFE9132D4A3}"/>
              </a:ext>
            </a:extLst>
          </p:cNvPr>
          <p:cNvSpPr/>
          <p:nvPr/>
        </p:nvSpPr>
        <p:spPr>
          <a:xfrm>
            <a:off x="6968209" y="2097907"/>
            <a:ext cx="1075053" cy="188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8FC2186A-5F1C-7347-C679-F49C1DC55358}"/>
              </a:ext>
            </a:extLst>
          </p:cNvPr>
          <p:cNvSpPr txBox="1"/>
          <p:nvPr/>
        </p:nvSpPr>
        <p:spPr>
          <a:xfrm>
            <a:off x="7024377" y="205823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Add &amp; Norm</a:t>
            </a:r>
          </a:p>
        </p:txBody>
      </p: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B25179BD-9FF7-70C4-81D2-A32931DB5FA0}"/>
              </a:ext>
            </a:extLst>
          </p:cNvPr>
          <p:cNvCxnSpPr>
            <a:cxnSpLocks/>
          </p:cNvCxnSpPr>
          <p:nvPr/>
        </p:nvCxnSpPr>
        <p:spPr>
          <a:xfrm flipV="1">
            <a:off x="7531225" y="4228212"/>
            <a:ext cx="0" cy="46827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64E24DD4-6557-AD09-6A37-9F56AE88C361}"/>
              </a:ext>
            </a:extLst>
          </p:cNvPr>
          <p:cNvCxnSpPr>
            <a:cxnSpLocks/>
          </p:cNvCxnSpPr>
          <p:nvPr/>
        </p:nvCxnSpPr>
        <p:spPr>
          <a:xfrm flipV="1">
            <a:off x="7536024" y="3900173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DB119844-00F2-88EE-DEF4-F238DA700B32}"/>
              </a:ext>
            </a:extLst>
          </p:cNvPr>
          <p:cNvCxnSpPr>
            <a:cxnSpLocks/>
          </p:cNvCxnSpPr>
          <p:nvPr/>
        </p:nvCxnSpPr>
        <p:spPr>
          <a:xfrm flipV="1">
            <a:off x="7523980" y="3098938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30B0F793-6779-9772-4938-944B94F886C8}"/>
              </a:ext>
            </a:extLst>
          </p:cNvPr>
          <p:cNvCxnSpPr>
            <a:cxnSpLocks/>
          </p:cNvCxnSpPr>
          <p:nvPr/>
        </p:nvCxnSpPr>
        <p:spPr>
          <a:xfrm flipV="1">
            <a:off x="7520368" y="2275971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8" name="直接箭头连接符 277">
            <a:extLst>
              <a:ext uri="{FF2B5EF4-FFF2-40B4-BE49-F238E27FC236}">
                <a16:creationId xmlns:a16="http://schemas.microsoft.com/office/drawing/2014/main" id="{2E700C17-BD80-FA9E-F282-436E89620DDE}"/>
              </a:ext>
            </a:extLst>
          </p:cNvPr>
          <p:cNvCxnSpPr>
            <a:cxnSpLocks/>
          </p:cNvCxnSpPr>
          <p:nvPr/>
        </p:nvCxnSpPr>
        <p:spPr>
          <a:xfrm flipV="1">
            <a:off x="7536024" y="3411952"/>
            <a:ext cx="0" cy="31613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CDA5BE1F-43A2-91A2-AA36-73DD20BE8A7E}"/>
              </a:ext>
            </a:extLst>
          </p:cNvPr>
          <p:cNvCxnSpPr>
            <a:cxnSpLocks/>
          </p:cNvCxnSpPr>
          <p:nvPr/>
        </p:nvCxnSpPr>
        <p:spPr>
          <a:xfrm flipV="1">
            <a:off x="7526300" y="2598039"/>
            <a:ext cx="0" cy="31613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366A09EF-AFD9-FE94-8791-9C30879E00CC}"/>
              </a:ext>
            </a:extLst>
          </p:cNvPr>
          <p:cNvCxnSpPr>
            <a:cxnSpLocks/>
          </p:cNvCxnSpPr>
          <p:nvPr/>
        </p:nvCxnSpPr>
        <p:spPr>
          <a:xfrm flipV="1">
            <a:off x="7517864" y="1706068"/>
            <a:ext cx="0" cy="3960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3" name="连接符: 肘形 292">
            <a:extLst>
              <a:ext uri="{FF2B5EF4-FFF2-40B4-BE49-F238E27FC236}">
                <a16:creationId xmlns:a16="http://schemas.microsoft.com/office/drawing/2014/main" id="{FC0E40E2-5E4A-C060-8591-2B0065F56AD7}"/>
              </a:ext>
            </a:extLst>
          </p:cNvPr>
          <p:cNvCxnSpPr>
            <a:cxnSpLocks/>
            <a:stCxn id="252" idx="3"/>
          </p:cNvCxnSpPr>
          <p:nvPr/>
        </p:nvCxnSpPr>
        <p:spPr>
          <a:xfrm flipH="1">
            <a:off x="7541458" y="3810172"/>
            <a:ext cx="496839" cy="640077"/>
          </a:xfrm>
          <a:prstGeom prst="bentConnector3">
            <a:avLst>
              <a:gd name="adj1" fmla="val -27694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连接符: 肘形 296">
            <a:extLst>
              <a:ext uri="{FF2B5EF4-FFF2-40B4-BE49-F238E27FC236}">
                <a16:creationId xmlns:a16="http://schemas.microsoft.com/office/drawing/2014/main" id="{008C0180-C407-BF03-F57D-C9AFCC8A76C4}"/>
              </a:ext>
            </a:extLst>
          </p:cNvPr>
          <p:cNvCxnSpPr>
            <a:cxnSpLocks/>
          </p:cNvCxnSpPr>
          <p:nvPr/>
        </p:nvCxnSpPr>
        <p:spPr>
          <a:xfrm flipH="1">
            <a:off x="7544012" y="2207494"/>
            <a:ext cx="490388" cy="568667"/>
          </a:xfrm>
          <a:prstGeom prst="bentConnector3">
            <a:avLst>
              <a:gd name="adj1" fmla="val -28058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连接符: 肘形 303">
            <a:extLst>
              <a:ext uri="{FF2B5EF4-FFF2-40B4-BE49-F238E27FC236}">
                <a16:creationId xmlns:a16="http://schemas.microsoft.com/office/drawing/2014/main" id="{E81ECFE1-ED04-3FBE-F926-32C03464FB4C}"/>
              </a:ext>
            </a:extLst>
          </p:cNvPr>
          <p:cNvCxnSpPr>
            <a:cxnSpLocks/>
          </p:cNvCxnSpPr>
          <p:nvPr/>
        </p:nvCxnSpPr>
        <p:spPr>
          <a:xfrm flipV="1">
            <a:off x="7532939" y="4210575"/>
            <a:ext cx="400131" cy="152214"/>
          </a:xfrm>
          <a:prstGeom prst="bentConnector3">
            <a:avLst>
              <a:gd name="adj1" fmla="val 10198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连接符: 肘形 317">
            <a:extLst>
              <a:ext uri="{FF2B5EF4-FFF2-40B4-BE49-F238E27FC236}">
                <a16:creationId xmlns:a16="http://schemas.microsoft.com/office/drawing/2014/main" id="{64099648-8858-A8CD-406A-F90B68A9F470}"/>
              </a:ext>
            </a:extLst>
          </p:cNvPr>
          <p:cNvCxnSpPr>
            <a:cxnSpLocks/>
          </p:cNvCxnSpPr>
          <p:nvPr/>
        </p:nvCxnSpPr>
        <p:spPr>
          <a:xfrm rot="10800000">
            <a:off x="7159533" y="4207175"/>
            <a:ext cx="577101" cy="156826"/>
          </a:xfrm>
          <a:prstGeom prst="bentConnector3">
            <a:avLst>
              <a:gd name="adj1" fmla="val 1000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连接符: 肘形 328">
            <a:extLst>
              <a:ext uri="{FF2B5EF4-FFF2-40B4-BE49-F238E27FC236}">
                <a16:creationId xmlns:a16="http://schemas.microsoft.com/office/drawing/2014/main" id="{C1E9185C-F296-34DD-05DA-5D7F8FAD8A7B}"/>
              </a:ext>
            </a:extLst>
          </p:cNvPr>
          <p:cNvCxnSpPr>
            <a:cxnSpLocks/>
          </p:cNvCxnSpPr>
          <p:nvPr/>
        </p:nvCxnSpPr>
        <p:spPr>
          <a:xfrm flipH="1">
            <a:off x="7536324" y="3007460"/>
            <a:ext cx="496839" cy="640077"/>
          </a:xfrm>
          <a:prstGeom prst="bentConnector3">
            <a:avLst>
              <a:gd name="adj1" fmla="val -27694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连接符: 肘形 335">
            <a:extLst>
              <a:ext uri="{FF2B5EF4-FFF2-40B4-BE49-F238E27FC236}">
                <a16:creationId xmlns:a16="http://schemas.microsoft.com/office/drawing/2014/main" id="{B7BA24E7-35E2-55CB-5A34-EB3E05803483}"/>
              </a:ext>
            </a:extLst>
          </p:cNvPr>
          <p:cNvCxnSpPr>
            <a:cxnSpLocks/>
          </p:cNvCxnSpPr>
          <p:nvPr/>
        </p:nvCxnSpPr>
        <p:spPr>
          <a:xfrm flipV="1">
            <a:off x="6464248" y="3407404"/>
            <a:ext cx="680293" cy="173224"/>
          </a:xfrm>
          <a:prstGeom prst="bentConnector3">
            <a:avLst>
              <a:gd name="adj1" fmla="val 100648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连接符: 肘形 340">
            <a:extLst>
              <a:ext uri="{FF2B5EF4-FFF2-40B4-BE49-F238E27FC236}">
                <a16:creationId xmlns:a16="http://schemas.microsoft.com/office/drawing/2014/main" id="{D8CFE464-892F-EA52-FBFB-E4677D54F5A6}"/>
              </a:ext>
            </a:extLst>
          </p:cNvPr>
          <p:cNvCxnSpPr>
            <a:cxnSpLocks/>
          </p:cNvCxnSpPr>
          <p:nvPr/>
        </p:nvCxnSpPr>
        <p:spPr>
          <a:xfrm flipV="1">
            <a:off x="6658938" y="3408805"/>
            <a:ext cx="680293" cy="173224"/>
          </a:xfrm>
          <a:prstGeom prst="bentConnector3">
            <a:avLst>
              <a:gd name="adj1" fmla="val 100648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5" name="图片 344">
            <a:extLst>
              <a:ext uri="{FF2B5EF4-FFF2-40B4-BE49-F238E27FC236}">
                <a16:creationId xmlns:a16="http://schemas.microsoft.com/office/drawing/2014/main" id="{2E4B2E09-5090-EB9E-88F7-C846C97FEF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8255" y="3418472"/>
            <a:ext cx="228632" cy="358919"/>
          </a:xfrm>
          <a:prstGeom prst="rect">
            <a:avLst/>
          </a:prstGeom>
        </p:spPr>
      </p:pic>
      <p:sp>
        <p:nvSpPr>
          <p:cNvPr id="342" name="文本框 341">
            <a:extLst>
              <a:ext uri="{FF2B5EF4-FFF2-40B4-BE49-F238E27FC236}">
                <a16:creationId xmlns:a16="http://schemas.microsoft.com/office/drawing/2014/main" id="{484E4318-8CB3-15EB-62DB-A5A838D9CE88}"/>
              </a:ext>
            </a:extLst>
          </p:cNvPr>
          <p:cNvSpPr txBox="1"/>
          <p:nvPr/>
        </p:nvSpPr>
        <p:spPr>
          <a:xfrm>
            <a:off x="6274445" y="33901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dirty="0"/>
              <a:t>Enc</a:t>
            </a:r>
          </a:p>
          <a:p>
            <a:pPr algn="r"/>
            <a:r>
              <a:rPr lang="en-GB" sz="900" dirty="0"/>
              <a:t>output</a:t>
            </a:r>
          </a:p>
        </p:txBody>
      </p: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1972526F-4BCD-C99D-1107-F82D7EDD90C7}"/>
              </a:ext>
            </a:extLst>
          </p:cNvPr>
          <p:cNvCxnSpPr>
            <a:cxnSpLocks/>
          </p:cNvCxnSpPr>
          <p:nvPr/>
        </p:nvCxnSpPr>
        <p:spPr>
          <a:xfrm flipH="1">
            <a:off x="6164091" y="1924109"/>
            <a:ext cx="799154" cy="468142"/>
          </a:xfrm>
          <a:prstGeom prst="line">
            <a:avLst/>
          </a:prstGeom>
          <a:ln>
            <a:solidFill>
              <a:srgbClr val="4BACC6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矩形: 圆角 357">
            <a:extLst>
              <a:ext uri="{FF2B5EF4-FFF2-40B4-BE49-F238E27FC236}">
                <a16:creationId xmlns:a16="http://schemas.microsoft.com/office/drawing/2014/main" id="{2D1AA66D-191E-36B4-21BA-4AE2AB975D43}"/>
              </a:ext>
            </a:extLst>
          </p:cNvPr>
          <p:cNvSpPr/>
          <p:nvPr/>
        </p:nvSpPr>
        <p:spPr>
          <a:xfrm>
            <a:off x="1480788" y="2765116"/>
            <a:ext cx="1619841" cy="18187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E62FCD3C-2B03-55E4-3BDE-1A6C78FECD60}"/>
              </a:ext>
            </a:extLst>
          </p:cNvPr>
          <p:cNvSpPr/>
          <p:nvPr/>
        </p:nvSpPr>
        <p:spPr>
          <a:xfrm>
            <a:off x="1673589" y="4058754"/>
            <a:ext cx="1082650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0" name="文本框 359">
            <a:extLst>
              <a:ext uri="{FF2B5EF4-FFF2-40B4-BE49-F238E27FC236}">
                <a16:creationId xmlns:a16="http://schemas.microsoft.com/office/drawing/2014/main" id="{3C5294C3-5B5B-D78E-C67C-7BC478ED4C90}"/>
              </a:ext>
            </a:extLst>
          </p:cNvPr>
          <p:cNvSpPr txBox="1"/>
          <p:nvPr/>
        </p:nvSpPr>
        <p:spPr>
          <a:xfrm>
            <a:off x="1986530" y="40117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sp>
        <p:nvSpPr>
          <p:cNvPr id="361" name="矩形 360">
            <a:extLst>
              <a:ext uri="{FF2B5EF4-FFF2-40B4-BE49-F238E27FC236}">
                <a16:creationId xmlns:a16="http://schemas.microsoft.com/office/drawing/2014/main" id="{CC8969F3-F0DD-57E1-89AF-8567AB4C1D8A}"/>
              </a:ext>
            </a:extLst>
          </p:cNvPr>
          <p:cNvSpPr/>
          <p:nvPr/>
        </p:nvSpPr>
        <p:spPr>
          <a:xfrm>
            <a:off x="1673589" y="3740438"/>
            <a:ext cx="1075052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5A0FB516-6C2B-0BD8-4C5D-64C8B8FA5B60}"/>
              </a:ext>
            </a:extLst>
          </p:cNvPr>
          <p:cNvSpPr txBox="1"/>
          <p:nvPr/>
        </p:nvSpPr>
        <p:spPr>
          <a:xfrm>
            <a:off x="1729756" y="3700760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Add &amp; Norm</a:t>
            </a:r>
          </a:p>
        </p:txBody>
      </p:sp>
      <p:sp>
        <p:nvSpPr>
          <p:cNvPr id="367" name="矩形 366">
            <a:extLst>
              <a:ext uri="{FF2B5EF4-FFF2-40B4-BE49-F238E27FC236}">
                <a16:creationId xmlns:a16="http://schemas.microsoft.com/office/drawing/2014/main" id="{0C9CB5DF-1787-19DF-7972-83A9E1F205AB}"/>
              </a:ext>
            </a:extLst>
          </p:cNvPr>
          <p:cNvSpPr/>
          <p:nvPr/>
        </p:nvSpPr>
        <p:spPr>
          <a:xfrm>
            <a:off x="1678554" y="3251172"/>
            <a:ext cx="1075052" cy="1641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BC177DA3-243D-CB5D-07BE-987839989486}"/>
              </a:ext>
            </a:extLst>
          </p:cNvPr>
          <p:cNvSpPr txBox="1"/>
          <p:nvPr/>
        </p:nvSpPr>
        <p:spPr>
          <a:xfrm>
            <a:off x="2012828" y="3202907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FFN</a:t>
            </a:r>
          </a:p>
        </p:txBody>
      </p:sp>
      <p:sp>
        <p:nvSpPr>
          <p:cNvPr id="369" name="矩形 368">
            <a:extLst>
              <a:ext uri="{FF2B5EF4-FFF2-40B4-BE49-F238E27FC236}">
                <a16:creationId xmlns:a16="http://schemas.microsoft.com/office/drawing/2014/main" id="{0C2F5D50-45BA-4747-BBB5-DC85707EB041}"/>
              </a:ext>
            </a:extLst>
          </p:cNvPr>
          <p:cNvSpPr/>
          <p:nvPr/>
        </p:nvSpPr>
        <p:spPr>
          <a:xfrm>
            <a:off x="1678553" y="2932855"/>
            <a:ext cx="1075053" cy="188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F6616205-160E-31D6-A7F5-FF45338F4090}"/>
              </a:ext>
            </a:extLst>
          </p:cNvPr>
          <p:cNvSpPr txBox="1"/>
          <p:nvPr/>
        </p:nvSpPr>
        <p:spPr>
          <a:xfrm>
            <a:off x="1734721" y="2893178"/>
            <a:ext cx="952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Add &amp; Norm</a:t>
            </a:r>
          </a:p>
        </p:txBody>
      </p:sp>
      <p:cxnSp>
        <p:nvCxnSpPr>
          <p:cNvPr id="371" name="直接箭头连接符 370">
            <a:extLst>
              <a:ext uri="{FF2B5EF4-FFF2-40B4-BE49-F238E27FC236}">
                <a16:creationId xmlns:a16="http://schemas.microsoft.com/office/drawing/2014/main" id="{69E688E3-FAAD-06E7-CA15-9F18AC798AFA}"/>
              </a:ext>
            </a:extLst>
          </p:cNvPr>
          <p:cNvCxnSpPr>
            <a:cxnSpLocks/>
          </p:cNvCxnSpPr>
          <p:nvPr/>
        </p:nvCxnSpPr>
        <p:spPr>
          <a:xfrm flipV="1">
            <a:off x="2241569" y="4240566"/>
            <a:ext cx="0" cy="46827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55F81770-859B-BB35-EE92-DC492B58E241}"/>
              </a:ext>
            </a:extLst>
          </p:cNvPr>
          <p:cNvCxnSpPr>
            <a:cxnSpLocks/>
          </p:cNvCxnSpPr>
          <p:nvPr/>
        </p:nvCxnSpPr>
        <p:spPr>
          <a:xfrm flipV="1">
            <a:off x="2246368" y="391252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4" name="直接箭头连接符 373">
            <a:extLst>
              <a:ext uri="{FF2B5EF4-FFF2-40B4-BE49-F238E27FC236}">
                <a16:creationId xmlns:a16="http://schemas.microsoft.com/office/drawing/2014/main" id="{3BE0AFB9-DB72-5806-776E-071E9441D6B3}"/>
              </a:ext>
            </a:extLst>
          </p:cNvPr>
          <p:cNvCxnSpPr>
            <a:cxnSpLocks/>
          </p:cNvCxnSpPr>
          <p:nvPr/>
        </p:nvCxnSpPr>
        <p:spPr>
          <a:xfrm flipV="1">
            <a:off x="2230712" y="3110919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6" name="直接箭头连接符 375">
            <a:extLst>
              <a:ext uri="{FF2B5EF4-FFF2-40B4-BE49-F238E27FC236}">
                <a16:creationId xmlns:a16="http://schemas.microsoft.com/office/drawing/2014/main" id="{CF7CB09E-8FCE-4973-CDA7-CDCCE0E0511B}"/>
              </a:ext>
            </a:extLst>
          </p:cNvPr>
          <p:cNvCxnSpPr>
            <a:cxnSpLocks/>
          </p:cNvCxnSpPr>
          <p:nvPr/>
        </p:nvCxnSpPr>
        <p:spPr>
          <a:xfrm flipV="1">
            <a:off x="2236644" y="3432987"/>
            <a:ext cx="0" cy="31613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A047629F-903A-6ECC-4838-49C6E4507262}"/>
              </a:ext>
            </a:extLst>
          </p:cNvPr>
          <p:cNvCxnSpPr>
            <a:cxnSpLocks/>
          </p:cNvCxnSpPr>
          <p:nvPr/>
        </p:nvCxnSpPr>
        <p:spPr>
          <a:xfrm flipV="1">
            <a:off x="2228208" y="2541016"/>
            <a:ext cx="0" cy="39604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8" name="连接符: 肘形 377">
            <a:extLst>
              <a:ext uri="{FF2B5EF4-FFF2-40B4-BE49-F238E27FC236}">
                <a16:creationId xmlns:a16="http://schemas.microsoft.com/office/drawing/2014/main" id="{215E46FE-668E-2299-1775-E6C7C943FB21}"/>
              </a:ext>
            </a:extLst>
          </p:cNvPr>
          <p:cNvCxnSpPr>
            <a:cxnSpLocks/>
            <a:stCxn id="361" idx="3"/>
          </p:cNvCxnSpPr>
          <p:nvPr/>
        </p:nvCxnSpPr>
        <p:spPr>
          <a:xfrm flipH="1">
            <a:off x="2251802" y="3822526"/>
            <a:ext cx="496839" cy="640077"/>
          </a:xfrm>
          <a:prstGeom prst="bentConnector3">
            <a:avLst>
              <a:gd name="adj1" fmla="val -27694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连接符: 肘形 378">
            <a:extLst>
              <a:ext uri="{FF2B5EF4-FFF2-40B4-BE49-F238E27FC236}">
                <a16:creationId xmlns:a16="http://schemas.microsoft.com/office/drawing/2014/main" id="{940FEC81-5EA4-BFEC-6BA1-F2D58A3D04FC}"/>
              </a:ext>
            </a:extLst>
          </p:cNvPr>
          <p:cNvCxnSpPr>
            <a:cxnSpLocks/>
          </p:cNvCxnSpPr>
          <p:nvPr/>
        </p:nvCxnSpPr>
        <p:spPr>
          <a:xfrm flipH="1">
            <a:off x="2254356" y="3042442"/>
            <a:ext cx="490388" cy="568667"/>
          </a:xfrm>
          <a:prstGeom prst="bentConnector3">
            <a:avLst>
              <a:gd name="adj1" fmla="val -28058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连接符: 肘形 379">
            <a:extLst>
              <a:ext uri="{FF2B5EF4-FFF2-40B4-BE49-F238E27FC236}">
                <a16:creationId xmlns:a16="http://schemas.microsoft.com/office/drawing/2014/main" id="{FC25339B-27EF-7916-4231-E9F3000A9B68}"/>
              </a:ext>
            </a:extLst>
          </p:cNvPr>
          <p:cNvCxnSpPr>
            <a:cxnSpLocks/>
          </p:cNvCxnSpPr>
          <p:nvPr/>
        </p:nvCxnSpPr>
        <p:spPr>
          <a:xfrm flipV="1">
            <a:off x="2243283" y="4222929"/>
            <a:ext cx="400131" cy="152214"/>
          </a:xfrm>
          <a:prstGeom prst="bentConnector3">
            <a:avLst>
              <a:gd name="adj1" fmla="val 10198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连接符: 肘形 380">
            <a:extLst>
              <a:ext uri="{FF2B5EF4-FFF2-40B4-BE49-F238E27FC236}">
                <a16:creationId xmlns:a16="http://schemas.microsoft.com/office/drawing/2014/main" id="{DEEBD6AA-7D49-683C-245F-0D8D7BC8E59F}"/>
              </a:ext>
            </a:extLst>
          </p:cNvPr>
          <p:cNvCxnSpPr>
            <a:cxnSpLocks/>
          </p:cNvCxnSpPr>
          <p:nvPr/>
        </p:nvCxnSpPr>
        <p:spPr>
          <a:xfrm rot="10800000">
            <a:off x="1869877" y="4219529"/>
            <a:ext cx="577101" cy="156826"/>
          </a:xfrm>
          <a:prstGeom prst="bentConnector3">
            <a:avLst>
              <a:gd name="adj1" fmla="val 10006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接连接符 383">
            <a:extLst>
              <a:ext uri="{FF2B5EF4-FFF2-40B4-BE49-F238E27FC236}">
                <a16:creationId xmlns:a16="http://schemas.microsoft.com/office/drawing/2014/main" id="{83F2315B-983A-5531-A058-F35B51EEFDFC}"/>
              </a:ext>
            </a:extLst>
          </p:cNvPr>
          <p:cNvCxnSpPr>
            <a:cxnSpLocks/>
          </p:cNvCxnSpPr>
          <p:nvPr/>
        </p:nvCxnSpPr>
        <p:spPr>
          <a:xfrm flipH="1" flipV="1">
            <a:off x="3041249" y="2854229"/>
            <a:ext cx="596422" cy="796526"/>
          </a:xfrm>
          <a:prstGeom prst="line">
            <a:avLst/>
          </a:prstGeom>
          <a:ln>
            <a:solidFill>
              <a:srgbClr val="4BACC6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接连接符 387">
            <a:extLst>
              <a:ext uri="{FF2B5EF4-FFF2-40B4-BE49-F238E27FC236}">
                <a16:creationId xmlns:a16="http://schemas.microsoft.com/office/drawing/2014/main" id="{D0CD2EA3-9D67-D17A-4987-31E1D357121E}"/>
              </a:ext>
            </a:extLst>
          </p:cNvPr>
          <p:cNvCxnSpPr>
            <a:cxnSpLocks/>
          </p:cNvCxnSpPr>
          <p:nvPr/>
        </p:nvCxnSpPr>
        <p:spPr>
          <a:xfrm flipH="1">
            <a:off x="3019192" y="3884111"/>
            <a:ext cx="631670" cy="657504"/>
          </a:xfrm>
          <a:prstGeom prst="line">
            <a:avLst/>
          </a:prstGeom>
          <a:ln>
            <a:solidFill>
              <a:srgbClr val="4BACC6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文本框 390">
            <a:extLst>
              <a:ext uri="{FF2B5EF4-FFF2-40B4-BE49-F238E27FC236}">
                <a16:creationId xmlns:a16="http://schemas.microsoft.com/office/drawing/2014/main" id="{FE73EA67-730F-775E-B3CF-2590C3E1DA7C}"/>
              </a:ext>
            </a:extLst>
          </p:cNvPr>
          <p:cNvSpPr txBox="1"/>
          <p:nvPr/>
        </p:nvSpPr>
        <p:spPr>
          <a:xfrm>
            <a:off x="7686749" y="4565679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Transformer </a:t>
            </a:r>
          </a:p>
          <a:p>
            <a:r>
              <a:rPr lang="en-GB" sz="1000" dirty="0"/>
              <a:t>block</a:t>
            </a:r>
          </a:p>
        </p:txBody>
      </p:sp>
      <p:sp>
        <p:nvSpPr>
          <p:cNvPr id="392" name="文本框 391">
            <a:extLst>
              <a:ext uri="{FF2B5EF4-FFF2-40B4-BE49-F238E27FC236}">
                <a16:creationId xmlns:a16="http://schemas.microsoft.com/office/drawing/2014/main" id="{4FE62359-BCBD-BBC9-D44B-B977AF2B9E93}"/>
              </a:ext>
            </a:extLst>
          </p:cNvPr>
          <p:cNvSpPr txBox="1"/>
          <p:nvPr/>
        </p:nvSpPr>
        <p:spPr>
          <a:xfrm>
            <a:off x="1330273" y="4565679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Transformer </a:t>
            </a:r>
          </a:p>
          <a:p>
            <a:r>
              <a:rPr lang="en-GB" sz="1000" dirty="0"/>
              <a:t>block</a:t>
            </a:r>
          </a:p>
        </p:txBody>
      </p:sp>
      <p:sp>
        <p:nvSpPr>
          <p:cNvPr id="393" name="文本框 392">
            <a:extLst>
              <a:ext uri="{FF2B5EF4-FFF2-40B4-BE49-F238E27FC236}">
                <a16:creationId xmlns:a16="http://schemas.microsoft.com/office/drawing/2014/main" id="{8EFB31DA-CAAD-E941-185B-FECBB96308BA}"/>
              </a:ext>
            </a:extLst>
          </p:cNvPr>
          <p:cNvSpPr txBox="1"/>
          <p:nvPr/>
        </p:nvSpPr>
        <p:spPr>
          <a:xfrm>
            <a:off x="7298766" y="2369953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FFN</a:t>
            </a:r>
          </a:p>
        </p:txBody>
      </p:sp>
      <p:sp>
        <p:nvSpPr>
          <p:cNvPr id="394" name="文本框 393">
            <a:extLst>
              <a:ext uri="{FF2B5EF4-FFF2-40B4-BE49-F238E27FC236}">
                <a16:creationId xmlns:a16="http://schemas.microsoft.com/office/drawing/2014/main" id="{6856C8D6-C227-55EC-0B0A-5A00DAD69348}"/>
              </a:ext>
            </a:extLst>
          </p:cNvPr>
          <p:cNvSpPr txBox="1"/>
          <p:nvPr/>
        </p:nvSpPr>
        <p:spPr>
          <a:xfrm>
            <a:off x="4386483" y="194745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395" name="文本框 394">
            <a:extLst>
              <a:ext uri="{FF2B5EF4-FFF2-40B4-BE49-F238E27FC236}">
                <a16:creationId xmlns:a16="http://schemas.microsoft.com/office/drawing/2014/main" id="{1A078895-11EA-239E-E55D-09CF21022098}"/>
              </a:ext>
            </a:extLst>
          </p:cNvPr>
          <p:cNvSpPr txBox="1"/>
          <p:nvPr/>
        </p:nvSpPr>
        <p:spPr>
          <a:xfrm>
            <a:off x="3229737" y="23976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396" name="文本框 395">
            <a:extLst>
              <a:ext uri="{FF2B5EF4-FFF2-40B4-BE49-F238E27FC236}">
                <a16:creationId xmlns:a16="http://schemas.microsoft.com/office/drawing/2014/main" id="{B8F7A7B9-6E5C-D194-AB69-5D8B9DDF4D54}"/>
              </a:ext>
            </a:extLst>
          </p:cNvPr>
          <p:cNvSpPr txBox="1"/>
          <p:nvPr/>
        </p:nvSpPr>
        <p:spPr>
          <a:xfrm>
            <a:off x="1708194" y="46818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(C)</a:t>
            </a:r>
          </a:p>
        </p:txBody>
      </p:sp>
      <p:sp>
        <p:nvSpPr>
          <p:cNvPr id="397" name="文本框 396">
            <a:extLst>
              <a:ext uri="{FF2B5EF4-FFF2-40B4-BE49-F238E27FC236}">
                <a16:creationId xmlns:a16="http://schemas.microsoft.com/office/drawing/2014/main" id="{10333650-BA84-A53A-CB37-7F23CBDBE71C}"/>
              </a:ext>
            </a:extLst>
          </p:cNvPr>
          <p:cNvSpPr txBox="1"/>
          <p:nvPr/>
        </p:nvSpPr>
        <p:spPr>
          <a:xfrm>
            <a:off x="8065403" y="46935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(D)</a:t>
            </a:r>
          </a:p>
        </p:txBody>
      </p:sp>
      <p:sp>
        <p:nvSpPr>
          <p:cNvPr id="398" name="文本框 397">
            <a:extLst>
              <a:ext uri="{FF2B5EF4-FFF2-40B4-BE49-F238E27FC236}">
                <a16:creationId xmlns:a16="http://schemas.microsoft.com/office/drawing/2014/main" id="{2EF22D28-166B-FB26-9BBE-08E7CBDBBBE7}"/>
              </a:ext>
            </a:extLst>
          </p:cNvPr>
          <p:cNvSpPr txBox="1"/>
          <p:nvPr/>
        </p:nvSpPr>
        <p:spPr>
          <a:xfrm>
            <a:off x="1038960" y="39528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(E)</a:t>
            </a:r>
          </a:p>
        </p:txBody>
      </p:sp>
      <p:sp>
        <p:nvSpPr>
          <p:cNvPr id="399" name="文本框 398">
            <a:extLst>
              <a:ext uri="{FF2B5EF4-FFF2-40B4-BE49-F238E27FC236}">
                <a16:creationId xmlns:a16="http://schemas.microsoft.com/office/drawing/2014/main" id="{C8CD9E2C-AB54-C304-1BC1-3D756EE47EB8}"/>
              </a:ext>
            </a:extLst>
          </p:cNvPr>
          <p:cNvSpPr txBox="1"/>
          <p:nvPr/>
        </p:nvSpPr>
        <p:spPr>
          <a:xfrm>
            <a:off x="1058196" y="312949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(F)</a:t>
            </a:r>
          </a:p>
        </p:txBody>
      </p:sp>
      <p:sp>
        <p:nvSpPr>
          <p:cNvPr id="400" name="文本框 399">
            <a:extLst>
              <a:ext uri="{FF2B5EF4-FFF2-40B4-BE49-F238E27FC236}">
                <a16:creationId xmlns:a16="http://schemas.microsoft.com/office/drawing/2014/main" id="{A859BF50-A2C4-D75E-F955-7DFBF0764DCD}"/>
              </a:ext>
            </a:extLst>
          </p:cNvPr>
          <p:cNvSpPr txBox="1"/>
          <p:nvPr/>
        </p:nvSpPr>
        <p:spPr>
          <a:xfrm>
            <a:off x="5835157" y="2458143"/>
            <a:ext cx="3802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GB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1" name="文本框 400">
            <a:extLst>
              <a:ext uri="{FF2B5EF4-FFF2-40B4-BE49-F238E27FC236}">
                <a16:creationId xmlns:a16="http://schemas.microsoft.com/office/drawing/2014/main" id="{09B06862-882A-A634-BFB4-DE0CA90C4CEA}"/>
              </a:ext>
            </a:extLst>
          </p:cNvPr>
          <p:cNvSpPr txBox="1"/>
          <p:nvPr/>
        </p:nvSpPr>
        <p:spPr>
          <a:xfrm>
            <a:off x="4384662" y="3078463"/>
            <a:ext cx="3802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GB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9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44A8F8-3749-B1C3-354C-FE40DB1B28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14</a:t>
            </a:fld>
            <a:endParaRPr lang="en-SG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6583E2-5EA4-A328-C4C8-5FBC9B2FF59A}"/>
              </a:ext>
            </a:extLst>
          </p:cNvPr>
          <p:cNvSpPr/>
          <p:nvPr/>
        </p:nvSpPr>
        <p:spPr>
          <a:xfrm>
            <a:off x="2559788" y="2204355"/>
            <a:ext cx="1401840" cy="18187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EFD0B529-9DBA-ADFE-CCDC-8F2E5CD88A22}"/>
              </a:ext>
            </a:extLst>
          </p:cNvPr>
          <p:cNvSpPr/>
          <p:nvPr/>
        </p:nvSpPr>
        <p:spPr>
          <a:xfrm>
            <a:off x="2736579" y="291771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5D515AF-CDF9-F1EC-D51D-689DD150B137}"/>
              </a:ext>
            </a:extLst>
          </p:cNvPr>
          <p:cNvCxnSpPr>
            <a:cxnSpLocks/>
          </p:cNvCxnSpPr>
          <p:nvPr/>
        </p:nvCxnSpPr>
        <p:spPr>
          <a:xfrm flipV="1">
            <a:off x="1834707" y="373624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F3F0E1ED-AFA4-B361-03BB-98E054D58641}"/>
              </a:ext>
            </a:extLst>
          </p:cNvPr>
          <p:cNvSpPr/>
          <p:nvPr/>
        </p:nvSpPr>
        <p:spPr>
          <a:xfrm>
            <a:off x="2745404" y="3654659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3420E388-223B-D81F-0578-4A4EE584D2C8}"/>
              </a:ext>
            </a:extLst>
          </p:cNvPr>
          <p:cNvSpPr/>
          <p:nvPr/>
        </p:nvSpPr>
        <p:spPr>
          <a:xfrm>
            <a:off x="2734803" y="328937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5E22688-90AD-0F9C-6A14-41FC7084F5A7}"/>
              </a:ext>
            </a:extLst>
          </p:cNvPr>
          <p:cNvSpPr/>
          <p:nvPr/>
        </p:nvSpPr>
        <p:spPr>
          <a:xfrm>
            <a:off x="2728021" y="227836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AC3462F2-C53E-C32E-9FDE-931F783FFAEE}"/>
              </a:ext>
            </a:extLst>
          </p:cNvPr>
          <p:cNvCxnSpPr>
            <a:cxnSpLocks/>
          </p:cNvCxnSpPr>
          <p:nvPr/>
        </p:nvCxnSpPr>
        <p:spPr>
          <a:xfrm flipV="1">
            <a:off x="3286814" y="20402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09EA7D1F-8039-6EA2-3BE5-256B9D46E051}"/>
              </a:ext>
            </a:extLst>
          </p:cNvPr>
          <p:cNvSpPr/>
          <p:nvPr/>
        </p:nvSpPr>
        <p:spPr>
          <a:xfrm>
            <a:off x="1846110" y="2682361"/>
            <a:ext cx="746181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D91F560F-4DDF-9827-2793-5158BFF6DEFD}"/>
              </a:ext>
            </a:extLst>
          </p:cNvPr>
          <p:cNvCxnSpPr>
            <a:cxnSpLocks/>
          </p:cNvCxnSpPr>
          <p:nvPr/>
        </p:nvCxnSpPr>
        <p:spPr>
          <a:xfrm>
            <a:off x="2614286" y="2585201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F20B37CB-1EC8-F74D-E543-229CABC9A766}"/>
              </a:ext>
            </a:extLst>
          </p:cNvPr>
          <p:cNvSpPr/>
          <p:nvPr/>
        </p:nvSpPr>
        <p:spPr>
          <a:xfrm rot="440232">
            <a:off x="2625507" y="2395160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B01A7881-E797-CAC6-87EA-19C299E7A23F}"/>
              </a:ext>
            </a:extLst>
          </p:cNvPr>
          <p:cNvSpPr/>
          <p:nvPr/>
        </p:nvSpPr>
        <p:spPr>
          <a:xfrm rot="20898683">
            <a:off x="2640869" y="3695564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31987258-FD29-20E8-97FB-4E68BE8EC7FC}"/>
              </a:ext>
            </a:extLst>
          </p:cNvPr>
          <p:cNvCxnSpPr>
            <a:cxnSpLocks/>
          </p:cNvCxnSpPr>
          <p:nvPr/>
        </p:nvCxnSpPr>
        <p:spPr>
          <a:xfrm>
            <a:off x="2633921" y="3003895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BA6A42C5-9C76-EABC-489A-8AA8D62B63BC}"/>
              </a:ext>
            </a:extLst>
          </p:cNvPr>
          <p:cNvCxnSpPr>
            <a:cxnSpLocks/>
          </p:cNvCxnSpPr>
          <p:nvPr/>
        </p:nvCxnSpPr>
        <p:spPr>
          <a:xfrm>
            <a:off x="2633921" y="3402086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0" name="图片 79">
            <a:extLst>
              <a:ext uri="{FF2B5EF4-FFF2-40B4-BE49-F238E27FC236}">
                <a16:creationId xmlns:a16="http://schemas.microsoft.com/office/drawing/2014/main" id="{723875FB-C937-A8E5-3457-CB38DA7A5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09" y="4518671"/>
            <a:ext cx="199490" cy="185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5E9200B1-0664-3AE4-058D-5F8ACF4EB8AB}"/>
                  </a:ext>
                </a:extLst>
              </p:cNvPr>
              <p:cNvSpPr txBox="1"/>
              <p:nvPr/>
            </p:nvSpPr>
            <p:spPr>
              <a:xfrm>
                <a:off x="2735943" y="2248561"/>
                <a:ext cx="1028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Dec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  <a:r>
                  <a:rPr kumimoji="0" lang="en-US" sz="1200" b="1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1200" b="1" i="1" u="none" strike="noStrike" kern="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5E9200B1-0664-3AE4-058D-5F8ACF4E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943" y="2248561"/>
                <a:ext cx="1028423" cy="276999"/>
              </a:xfrm>
              <a:prstGeom prst="rect">
                <a:avLst/>
              </a:prstGeom>
              <a:blipFill>
                <a:blip r:embed="rId3"/>
                <a:stretch>
                  <a:fillRect l="-592"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文本框 81">
            <a:extLst>
              <a:ext uri="{FF2B5EF4-FFF2-40B4-BE49-F238E27FC236}">
                <a16:creationId xmlns:a16="http://schemas.microsoft.com/office/drawing/2014/main" id="{1338EF0D-2CB9-56CB-D769-A1DDD4755C0A}"/>
              </a:ext>
            </a:extLst>
          </p:cNvPr>
          <p:cNvSpPr txBox="1"/>
          <p:nvPr/>
        </p:nvSpPr>
        <p:spPr>
          <a:xfrm>
            <a:off x="3081491" y="24444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6DFFBF8-DC0B-F615-F272-BB88F14D8B03}"/>
              </a:ext>
            </a:extLst>
          </p:cNvPr>
          <p:cNvSpPr txBox="1"/>
          <p:nvPr/>
        </p:nvSpPr>
        <p:spPr>
          <a:xfrm>
            <a:off x="2817184" y="2891290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3204001-EEAD-B7D9-CC65-9A11BA6F82C1}"/>
              </a:ext>
            </a:extLst>
          </p:cNvPr>
          <p:cNvSpPr txBox="1"/>
          <p:nvPr/>
        </p:nvSpPr>
        <p:spPr>
          <a:xfrm>
            <a:off x="2817183" y="3259650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32F78AA-27CB-8AE9-51A9-A03DE464090F}"/>
              </a:ext>
            </a:extLst>
          </p:cNvPr>
          <p:cNvSpPr txBox="1"/>
          <p:nvPr/>
        </p:nvSpPr>
        <p:spPr>
          <a:xfrm>
            <a:off x="2808354" y="3614130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796A812E-D755-D542-17E7-4A7021BC4269}"/>
              </a:ext>
            </a:extLst>
          </p:cNvPr>
          <p:cNvCxnSpPr>
            <a:cxnSpLocks/>
          </p:cNvCxnSpPr>
          <p:nvPr/>
        </p:nvCxnSpPr>
        <p:spPr>
          <a:xfrm flipV="1">
            <a:off x="3289240" y="249465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C15E1DEA-5CE5-F66E-BC21-163DC6BCAA77}"/>
              </a:ext>
            </a:extLst>
          </p:cNvPr>
          <p:cNvCxnSpPr>
            <a:cxnSpLocks/>
          </p:cNvCxnSpPr>
          <p:nvPr/>
        </p:nvCxnSpPr>
        <p:spPr>
          <a:xfrm flipV="1">
            <a:off x="3288607" y="276879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3427275-9571-3CFB-4136-E368C0E5BDE0}"/>
              </a:ext>
            </a:extLst>
          </p:cNvPr>
          <p:cNvCxnSpPr>
            <a:cxnSpLocks/>
          </p:cNvCxnSpPr>
          <p:nvPr/>
        </p:nvCxnSpPr>
        <p:spPr>
          <a:xfrm flipV="1">
            <a:off x="3289240" y="314673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9B4A5265-033B-0B8B-2B29-F6E244CF353F}"/>
              </a:ext>
            </a:extLst>
          </p:cNvPr>
          <p:cNvCxnSpPr>
            <a:cxnSpLocks/>
          </p:cNvCxnSpPr>
          <p:nvPr/>
        </p:nvCxnSpPr>
        <p:spPr>
          <a:xfrm flipV="1">
            <a:off x="3289240" y="3505656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709D7F19-8CCE-1E74-F4DA-E5D15B2D428E}"/>
              </a:ext>
            </a:extLst>
          </p:cNvPr>
          <p:cNvSpPr txBox="1"/>
          <p:nvPr/>
        </p:nvSpPr>
        <p:spPr>
          <a:xfrm>
            <a:off x="1506773" y="4492776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tennis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5379C68A-C185-4841-DD24-B487E5DFB55B}"/>
              </a:ext>
            </a:extLst>
          </p:cNvPr>
          <p:cNvSpPr/>
          <p:nvPr/>
        </p:nvSpPr>
        <p:spPr>
          <a:xfrm>
            <a:off x="1297152" y="353222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57777BD-D9A7-7832-4F86-96667961858F}"/>
              </a:ext>
            </a:extLst>
          </p:cNvPr>
          <p:cNvSpPr txBox="1"/>
          <p:nvPr/>
        </p:nvSpPr>
        <p:spPr>
          <a:xfrm>
            <a:off x="1360102" y="349169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kern="0" dirty="0">
                <a:latin typeface="Calibri" panose="020F0502020204030204"/>
                <a:ea typeface="宋体" panose="02010600030101010101" pitchFamily="2" charset="-122"/>
                <a:cs typeface="+mn-cs"/>
              </a:rPr>
              <a:t>Enc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817CB3E-29CB-40B2-784A-1E6DCEB3809C}"/>
              </a:ext>
            </a:extLst>
          </p:cNvPr>
          <p:cNvSpPr/>
          <p:nvPr/>
        </p:nvSpPr>
        <p:spPr>
          <a:xfrm>
            <a:off x="2870721" y="415753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F3BEA6E-AC05-8988-935B-28CEAE17770D}"/>
              </a:ext>
            </a:extLst>
          </p:cNvPr>
          <p:cNvSpPr/>
          <p:nvPr/>
        </p:nvSpPr>
        <p:spPr>
          <a:xfrm>
            <a:off x="3119236" y="415619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683500BE-43F9-0B34-4C9C-48DC7357AD93}"/>
              </a:ext>
            </a:extLst>
          </p:cNvPr>
          <p:cNvSpPr/>
          <p:nvPr/>
        </p:nvSpPr>
        <p:spPr>
          <a:xfrm>
            <a:off x="3382677" y="415410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E9F8523-CCD3-0BB3-1B4C-3A4566F967B3}"/>
              </a:ext>
            </a:extLst>
          </p:cNvPr>
          <p:cNvSpPr/>
          <p:nvPr/>
        </p:nvSpPr>
        <p:spPr>
          <a:xfrm>
            <a:off x="3642518" y="4155442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DC26BE3-75CD-2629-A046-217F1E67E68C}"/>
              </a:ext>
            </a:extLst>
          </p:cNvPr>
          <p:cNvSpPr/>
          <p:nvPr/>
        </p:nvSpPr>
        <p:spPr>
          <a:xfrm>
            <a:off x="2736968" y="4339535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C6246DA-6807-4B46-CBFF-78348113257C}"/>
              </a:ext>
            </a:extLst>
          </p:cNvPr>
          <p:cNvSpPr txBox="1"/>
          <p:nvPr/>
        </p:nvSpPr>
        <p:spPr>
          <a:xfrm>
            <a:off x="2733899" y="4303392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Embedding Layer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D0305387-0A38-CD0E-4240-2966661D1D7E}"/>
              </a:ext>
            </a:extLst>
          </p:cNvPr>
          <p:cNvCxnSpPr>
            <a:cxnSpLocks/>
          </p:cNvCxnSpPr>
          <p:nvPr/>
        </p:nvCxnSpPr>
        <p:spPr>
          <a:xfrm flipV="1">
            <a:off x="3132502" y="1884675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2" name="矩形 101">
            <a:extLst>
              <a:ext uri="{FF2B5EF4-FFF2-40B4-BE49-F238E27FC236}">
                <a16:creationId xmlns:a16="http://schemas.microsoft.com/office/drawing/2014/main" id="{C1F412BB-B961-7C24-A271-6534A0507AB7}"/>
              </a:ext>
            </a:extLst>
          </p:cNvPr>
          <p:cNvSpPr/>
          <p:nvPr/>
        </p:nvSpPr>
        <p:spPr>
          <a:xfrm>
            <a:off x="2697128" y="1842736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2700D1FE-7FF4-79A5-CA4E-ED553F17632E}"/>
              </a:ext>
            </a:extLst>
          </p:cNvPr>
          <p:cNvSpPr txBox="1"/>
          <p:nvPr/>
        </p:nvSpPr>
        <p:spPr>
          <a:xfrm>
            <a:off x="2636656" y="1804981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Linear and Softmax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EE1814E0-18B9-9C66-CB49-9635E0D8B5FB}"/>
              </a:ext>
            </a:extLst>
          </p:cNvPr>
          <p:cNvCxnSpPr>
            <a:cxnSpLocks/>
          </p:cNvCxnSpPr>
          <p:nvPr/>
        </p:nvCxnSpPr>
        <p:spPr>
          <a:xfrm flipV="1">
            <a:off x="3297207" y="453016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83AA2FFA-89FB-6A01-59E3-570F118D237D}"/>
              </a:ext>
            </a:extLst>
          </p:cNvPr>
          <p:cNvCxnSpPr>
            <a:cxnSpLocks/>
          </p:cNvCxnSpPr>
          <p:nvPr/>
        </p:nvCxnSpPr>
        <p:spPr>
          <a:xfrm flipV="1">
            <a:off x="3286769" y="1702483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FC9E2BE-43AB-CAB8-C60E-949244E601F8}"/>
              </a:ext>
            </a:extLst>
          </p:cNvPr>
          <p:cNvCxnSpPr>
            <a:cxnSpLocks/>
          </p:cNvCxnSpPr>
          <p:nvPr/>
        </p:nvCxnSpPr>
        <p:spPr>
          <a:xfrm flipV="1">
            <a:off x="3292873" y="387094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D7B7D401-C8F2-02A5-8839-B780859FED92}"/>
              </a:ext>
            </a:extLst>
          </p:cNvPr>
          <p:cNvSpPr/>
          <p:nvPr/>
        </p:nvSpPr>
        <p:spPr>
          <a:xfrm>
            <a:off x="1384878" y="4033792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A337E5B-CD9E-F918-1587-ECB38095E1EF}"/>
              </a:ext>
            </a:extLst>
          </p:cNvPr>
          <p:cNvSpPr/>
          <p:nvPr/>
        </p:nvSpPr>
        <p:spPr>
          <a:xfrm>
            <a:off x="1633393" y="403245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6B1F1C9-6F34-5D93-8F59-3063A894EF90}"/>
              </a:ext>
            </a:extLst>
          </p:cNvPr>
          <p:cNvSpPr/>
          <p:nvPr/>
        </p:nvSpPr>
        <p:spPr>
          <a:xfrm>
            <a:off x="1896834" y="403036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7D94585-D310-7D55-866D-ED7436CE4381}"/>
              </a:ext>
            </a:extLst>
          </p:cNvPr>
          <p:cNvSpPr/>
          <p:nvPr/>
        </p:nvSpPr>
        <p:spPr>
          <a:xfrm>
            <a:off x="2156675" y="4031701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988786F5-EE7D-AFD5-6A25-C19768364F9D}"/>
              </a:ext>
            </a:extLst>
          </p:cNvPr>
          <p:cNvSpPr/>
          <p:nvPr/>
        </p:nvSpPr>
        <p:spPr>
          <a:xfrm>
            <a:off x="1251125" y="4215794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40DBC55-5572-6EE1-7B97-538C2C029452}"/>
              </a:ext>
            </a:extLst>
          </p:cNvPr>
          <p:cNvSpPr txBox="1"/>
          <p:nvPr/>
        </p:nvSpPr>
        <p:spPr>
          <a:xfrm>
            <a:off x="1220705" y="4178391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Feature Extraction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B0DA4CBA-8714-D98D-3869-F3108D30C5B2}"/>
              </a:ext>
            </a:extLst>
          </p:cNvPr>
          <p:cNvCxnSpPr>
            <a:cxnSpLocks/>
          </p:cNvCxnSpPr>
          <p:nvPr/>
        </p:nvCxnSpPr>
        <p:spPr>
          <a:xfrm flipV="1">
            <a:off x="1834707" y="337902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BA0F7E1-C1ED-B1DB-094A-1EB14A149E65}"/>
              </a:ext>
            </a:extLst>
          </p:cNvPr>
          <p:cNvSpPr txBox="1"/>
          <p:nvPr/>
        </p:nvSpPr>
        <p:spPr>
          <a:xfrm>
            <a:off x="1621308" y="30650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126D1C89-BEC2-B777-CA4A-614CEF765606}"/>
              </a:ext>
            </a:extLst>
          </p:cNvPr>
          <p:cNvCxnSpPr>
            <a:cxnSpLocks/>
          </p:cNvCxnSpPr>
          <p:nvPr/>
        </p:nvCxnSpPr>
        <p:spPr>
          <a:xfrm flipV="1">
            <a:off x="1829057" y="3110226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63B47200-2E24-614F-2BC7-A8B506BE4630}"/>
              </a:ext>
            </a:extLst>
          </p:cNvPr>
          <p:cNvSpPr/>
          <p:nvPr/>
        </p:nvSpPr>
        <p:spPr>
          <a:xfrm>
            <a:off x="1293802" y="290003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05A8248C-7495-52BC-2E9B-FC3AEC015D8D}"/>
                  </a:ext>
                </a:extLst>
              </p:cNvPr>
              <p:cNvSpPr txBox="1"/>
              <p:nvPr/>
            </p:nvSpPr>
            <p:spPr>
              <a:xfrm>
                <a:off x="1301845" y="2874316"/>
                <a:ext cx="1028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kern="0" dirty="0"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Enc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GB" sz="1200" b="1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05A8248C-7495-52BC-2E9B-FC3AEC015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845" y="2874316"/>
                <a:ext cx="1028423" cy="276999"/>
              </a:xfrm>
              <a:prstGeom prst="rect">
                <a:avLst/>
              </a:prstGeom>
              <a:blipFill>
                <a:blip r:embed="rId4"/>
                <a:stretch>
                  <a:fillRect l="-595"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图片 117">
            <a:extLst>
              <a:ext uri="{FF2B5EF4-FFF2-40B4-BE49-F238E27FC236}">
                <a16:creationId xmlns:a16="http://schemas.microsoft.com/office/drawing/2014/main" id="{06920D93-9272-2A4F-DCED-7C3152C51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400" y="3125845"/>
            <a:ext cx="233395" cy="257211"/>
          </a:xfrm>
          <a:prstGeom prst="rect">
            <a:avLst/>
          </a:prstGeom>
        </p:spPr>
      </p:pic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DE37D94D-78BF-C48A-FE5E-BDA98D87B537}"/>
              </a:ext>
            </a:extLst>
          </p:cNvPr>
          <p:cNvCxnSpPr>
            <a:cxnSpLocks/>
          </p:cNvCxnSpPr>
          <p:nvPr/>
        </p:nvCxnSpPr>
        <p:spPr>
          <a:xfrm flipV="1">
            <a:off x="1840766" y="4410133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D88A40D6-0618-0A80-6D40-63DF57B52974}"/>
              </a:ext>
            </a:extLst>
          </p:cNvPr>
          <p:cNvSpPr/>
          <p:nvPr/>
        </p:nvSpPr>
        <p:spPr>
          <a:xfrm>
            <a:off x="1226706" y="2813808"/>
            <a:ext cx="1231125" cy="10695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A30EB92-2BDB-C2DD-BA71-89198B8BA0C4}"/>
              </a:ext>
            </a:extLst>
          </p:cNvPr>
          <p:cNvSpPr txBox="1"/>
          <p:nvPr/>
        </p:nvSpPr>
        <p:spPr>
          <a:xfrm>
            <a:off x="3504333" y="2326661"/>
            <a:ext cx="3802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GB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9BA9E3C-6EB2-7CBA-A35F-EC12E601BD9E}"/>
              </a:ext>
            </a:extLst>
          </p:cNvPr>
          <p:cNvSpPr txBox="1"/>
          <p:nvPr/>
        </p:nvSpPr>
        <p:spPr>
          <a:xfrm>
            <a:off x="2053838" y="2946981"/>
            <a:ext cx="3802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GB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BC77CE-8342-996D-E7FB-1B484E900EF4}"/>
              </a:ext>
            </a:extLst>
          </p:cNvPr>
          <p:cNvSpPr txBox="1"/>
          <p:nvPr/>
        </p:nvSpPr>
        <p:spPr>
          <a:xfrm>
            <a:off x="2613747" y="4679922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&lt;transcribe&gt; </a:t>
            </a:r>
            <a:r>
              <a:rPr lang="en-GB" sz="1100" dirty="0"/>
              <a:t>I like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2B02CB0-C218-9C91-CB50-EE0564DBEFDC}"/>
              </a:ext>
            </a:extLst>
          </p:cNvPr>
          <p:cNvSpPr txBox="1"/>
          <p:nvPr/>
        </p:nvSpPr>
        <p:spPr>
          <a:xfrm>
            <a:off x="3014686" y="1462383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tennis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B69A1087-67EE-14A6-9368-53A8C8D3484E}"/>
              </a:ext>
            </a:extLst>
          </p:cNvPr>
          <p:cNvSpPr/>
          <p:nvPr/>
        </p:nvSpPr>
        <p:spPr>
          <a:xfrm>
            <a:off x="5913428" y="2204355"/>
            <a:ext cx="1401840" cy="18187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82928017-F3AE-1161-BC6E-2FB74EF91E9F}"/>
              </a:ext>
            </a:extLst>
          </p:cNvPr>
          <p:cNvSpPr/>
          <p:nvPr/>
        </p:nvSpPr>
        <p:spPr>
          <a:xfrm>
            <a:off x="6090219" y="291771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78D77B7E-BC47-4C17-89AD-096895B82285}"/>
              </a:ext>
            </a:extLst>
          </p:cNvPr>
          <p:cNvCxnSpPr>
            <a:cxnSpLocks/>
          </p:cNvCxnSpPr>
          <p:nvPr/>
        </p:nvCxnSpPr>
        <p:spPr>
          <a:xfrm flipV="1">
            <a:off x="5188347" y="373624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A241CA5B-B565-B07D-F277-5ACDB0A15CCC}"/>
              </a:ext>
            </a:extLst>
          </p:cNvPr>
          <p:cNvSpPr/>
          <p:nvPr/>
        </p:nvSpPr>
        <p:spPr>
          <a:xfrm>
            <a:off x="6099044" y="3654659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2FE7F74B-E45C-456E-2554-84A2A79FCED9}"/>
              </a:ext>
            </a:extLst>
          </p:cNvPr>
          <p:cNvSpPr/>
          <p:nvPr/>
        </p:nvSpPr>
        <p:spPr>
          <a:xfrm>
            <a:off x="6088443" y="328937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9C2CB305-C4D6-A2A6-8F20-11EDEEF5E7FD}"/>
              </a:ext>
            </a:extLst>
          </p:cNvPr>
          <p:cNvSpPr/>
          <p:nvPr/>
        </p:nvSpPr>
        <p:spPr>
          <a:xfrm>
            <a:off x="6081661" y="227836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08F93341-34ED-A07F-F630-7EAD02B5B104}"/>
              </a:ext>
            </a:extLst>
          </p:cNvPr>
          <p:cNvCxnSpPr>
            <a:cxnSpLocks/>
          </p:cNvCxnSpPr>
          <p:nvPr/>
        </p:nvCxnSpPr>
        <p:spPr>
          <a:xfrm flipV="1">
            <a:off x="6640454" y="20402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5" name="任意多边形: 形状 134">
            <a:extLst>
              <a:ext uri="{FF2B5EF4-FFF2-40B4-BE49-F238E27FC236}">
                <a16:creationId xmlns:a16="http://schemas.microsoft.com/office/drawing/2014/main" id="{2F56FB9A-D818-1DBB-59F8-A0E598BF1479}"/>
              </a:ext>
            </a:extLst>
          </p:cNvPr>
          <p:cNvSpPr/>
          <p:nvPr/>
        </p:nvSpPr>
        <p:spPr>
          <a:xfrm>
            <a:off x="5199750" y="2682361"/>
            <a:ext cx="746181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D3BB74EA-8885-4007-0B76-E92D27DCCFB9}"/>
              </a:ext>
            </a:extLst>
          </p:cNvPr>
          <p:cNvCxnSpPr>
            <a:cxnSpLocks/>
          </p:cNvCxnSpPr>
          <p:nvPr/>
        </p:nvCxnSpPr>
        <p:spPr>
          <a:xfrm>
            <a:off x="5967926" y="2585201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37" name="任意多边形: 形状 136">
            <a:extLst>
              <a:ext uri="{FF2B5EF4-FFF2-40B4-BE49-F238E27FC236}">
                <a16:creationId xmlns:a16="http://schemas.microsoft.com/office/drawing/2014/main" id="{29F4F52F-D052-E344-DDC7-E15CC59CFA79}"/>
              </a:ext>
            </a:extLst>
          </p:cNvPr>
          <p:cNvSpPr/>
          <p:nvPr/>
        </p:nvSpPr>
        <p:spPr>
          <a:xfrm rot="440232">
            <a:off x="5979147" y="2395160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任意多边形: 形状 137">
            <a:extLst>
              <a:ext uri="{FF2B5EF4-FFF2-40B4-BE49-F238E27FC236}">
                <a16:creationId xmlns:a16="http://schemas.microsoft.com/office/drawing/2014/main" id="{D58F9F1C-AC10-EB83-8D71-5EBBAB31E4A8}"/>
              </a:ext>
            </a:extLst>
          </p:cNvPr>
          <p:cNvSpPr/>
          <p:nvPr/>
        </p:nvSpPr>
        <p:spPr>
          <a:xfrm rot="20898683">
            <a:off x="5994509" y="3695564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FBB1AAF2-3A20-EFC4-22AE-EEB4B1B183C8}"/>
              </a:ext>
            </a:extLst>
          </p:cNvPr>
          <p:cNvCxnSpPr>
            <a:cxnSpLocks/>
          </p:cNvCxnSpPr>
          <p:nvPr/>
        </p:nvCxnSpPr>
        <p:spPr>
          <a:xfrm>
            <a:off x="5987561" y="3003895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6C2CCBA9-990F-4290-98C0-3C640EBBE8BB}"/>
              </a:ext>
            </a:extLst>
          </p:cNvPr>
          <p:cNvCxnSpPr>
            <a:cxnSpLocks/>
          </p:cNvCxnSpPr>
          <p:nvPr/>
        </p:nvCxnSpPr>
        <p:spPr>
          <a:xfrm>
            <a:off x="5987561" y="3402086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1" name="图片 140">
            <a:extLst>
              <a:ext uri="{FF2B5EF4-FFF2-40B4-BE49-F238E27FC236}">
                <a16:creationId xmlns:a16="http://schemas.microsoft.com/office/drawing/2014/main" id="{C342F526-334F-8056-FFCE-CE41AC94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49" y="4518671"/>
            <a:ext cx="199490" cy="185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88732F26-A9B8-843A-44D7-B9DD07FA6350}"/>
                  </a:ext>
                </a:extLst>
              </p:cNvPr>
              <p:cNvSpPr txBox="1"/>
              <p:nvPr/>
            </p:nvSpPr>
            <p:spPr>
              <a:xfrm>
                <a:off x="6089583" y="2248561"/>
                <a:ext cx="1028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Dec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</a:t>
                </a:r>
                <a:r>
                  <a:rPr kumimoji="0" lang="en-US" sz="1200" b="1" i="0" u="none" strike="noStrike" kern="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1200" b="1" i="1" u="none" strike="noStrike" kern="0" cap="none" spc="0" normalizeH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88732F26-A9B8-843A-44D7-B9DD07FA6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583" y="2248561"/>
                <a:ext cx="1028423" cy="276999"/>
              </a:xfrm>
              <a:prstGeom prst="rect">
                <a:avLst/>
              </a:prstGeom>
              <a:blipFill>
                <a:blip r:embed="rId3"/>
                <a:stretch>
                  <a:fillRect l="-592"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文本框 142">
            <a:extLst>
              <a:ext uri="{FF2B5EF4-FFF2-40B4-BE49-F238E27FC236}">
                <a16:creationId xmlns:a16="http://schemas.microsoft.com/office/drawing/2014/main" id="{4742F7DF-3AD4-6D9A-0079-4A551ED64A9F}"/>
              </a:ext>
            </a:extLst>
          </p:cNvPr>
          <p:cNvSpPr txBox="1"/>
          <p:nvPr/>
        </p:nvSpPr>
        <p:spPr>
          <a:xfrm>
            <a:off x="6435131" y="24444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1C3E41B-74E8-92BA-7576-532EF355D071}"/>
              </a:ext>
            </a:extLst>
          </p:cNvPr>
          <p:cNvSpPr txBox="1"/>
          <p:nvPr/>
        </p:nvSpPr>
        <p:spPr>
          <a:xfrm>
            <a:off x="6170824" y="2891290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A7ECF2B-CA5A-E2C3-9322-DE755AFAC263}"/>
              </a:ext>
            </a:extLst>
          </p:cNvPr>
          <p:cNvSpPr txBox="1"/>
          <p:nvPr/>
        </p:nvSpPr>
        <p:spPr>
          <a:xfrm>
            <a:off x="6170823" y="3259650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761E9B38-4B83-0F1A-FA42-310868CD20DE}"/>
              </a:ext>
            </a:extLst>
          </p:cNvPr>
          <p:cNvSpPr txBox="1"/>
          <p:nvPr/>
        </p:nvSpPr>
        <p:spPr>
          <a:xfrm>
            <a:off x="6161994" y="3614130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481B6F48-E5DF-7737-4536-D20CEA2E0634}"/>
              </a:ext>
            </a:extLst>
          </p:cNvPr>
          <p:cNvCxnSpPr>
            <a:cxnSpLocks/>
          </p:cNvCxnSpPr>
          <p:nvPr/>
        </p:nvCxnSpPr>
        <p:spPr>
          <a:xfrm flipV="1">
            <a:off x="6642880" y="249465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C74F2060-49F4-E3EA-30C4-8FE488B2CA7C}"/>
              </a:ext>
            </a:extLst>
          </p:cNvPr>
          <p:cNvCxnSpPr>
            <a:cxnSpLocks/>
          </p:cNvCxnSpPr>
          <p:nvPr/>
        </p:nvCxnSpPr>
        <p:spPr>
          <a:xfrm flipV="1">
            <a:off x="6642247" y="276879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接箭头连接符 148">
            <a:extLst>
              <a:ext uri="{FF2B5EF4-FFF2-40B4-BE49-F238E27FC236}">
                <a16:creationId xmlns:a16="http://schemas.microsoft.com/office/drawing/2014/main" id="{3D5FD3C6-B670-68EC-B6D5-D61565B6EA1E}"/>
              </a:ext>
            </a:extLst>
          </p:cNvPr>
          <p:cNvCxnSpPr>
            <a:cxnSpLocks/>
          </p:cNvCxnSpPr>
          <p:nvPr/>
        </p:nvCxnSpPr>
        <p:spPr>
          <a:xfrm flipV="1">
            <a:off x="6642880" y="314673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987D7FB8-5176-C485-6CFE-44DEA0320A5B}"/>
              </a:ext>
            </a:extLst>
          </p:cNvPr>
          <p:cNvCxnSpPr>
            <a:cxnSpLocks/>
          </p:cNvCxnSpPr>
          <p:nvPr/>
        </p:nvCxnSpPr>
        <p:spPr>
          <a:xfrm flipV="1">
            <a:off x="6642880" y="3505656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F1EBF472-B42B-E0E6-FB38-108C60A948E1}"/>
              </a:ext>
            </a:extLst>
          </p:cNvPr>
          <p:cNvSpPr txBox="1"/>
          <p:nvPr/>
        </p:nvSpPr>
        <p:spPr>
          <a:xfrm>
            <a:off x="4860413" y="4492776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tennis</a:t>
            </a:r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52DF8136-EC7B-C137-D2DC-C6CDE9EE5C6E}"/>
              </a:ext>
            </a:extLst>
          </p:cNvPr>
          <p:cNvSpPr/>
          <p:nvPr/>
        </p:nvSpPr>
        <p:spPr>
          <a:xfrm>
            <a:off x="4650792" y="353222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5038DFF-1CBB-E36B-78AD-F88340EF0FD4}"/>
              </a:ext>
            </a:extLst>
          </p:cNvPr>
          <p:cNvSpPr txBox="1"/>
          <p:nvPr/>
        </p:nvSpPr>
        <p:spPr>
          <a:xfrm>
            <a:off x="4713742" y="349169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kern="0" dirty="0">
                <a:latin typeface="Calibri" panose="020F0502020204030204"/>
                <a:ea typeface="宋体" panose="02010600030101010101" pitchFamily="2" charset="-122"/>
                <a:cs typeface="+mn-cs"/>
              </a:rPr>
              <a:t>Enc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D8D05051-DB10-CD98-0C8F-C925F521582F}"/>
              </a:ext>
            </a:extLst>
          </p:cNvPr>
          <p:cNvSpPr/>
          <p:nvPr/>
        </p:nvSpPr>
        <p:spPr>
          <a:xfrm>
            <a:off x="6224361" y="415753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7E947B86-C5D0-EC3A-32EE-BA380552DBC5}"/>
              </a:ext>
            </a:extLst>
          </p:cNvPr>
          <p:cNvSpPr/>
          <p:nvPr/>
        </p:nvSpPr>
        <p:spPr>
          <a:xfrm>
            <a:off x="6472876" y="415619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1D68E4EB-F47B-44AE-E01E-86C44154F8A0}"/>
              </a:ext>
            </a:extLst>
          </p:cNvPr>
          <p:cNvSpPr/>
          <p:nvPr/>
        </p:nvSpPr>
        <p:spPr>
          <a:xfrm>
            <a:off x="6736317" y="415410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2548C490-A338-E81F-CBAB-B346FB69BF3D}"/>
              </a:ext>
            </a:extLst>
          </p:cNvPr>
          <p:cNvSpPr/>
          <p:nvPr/>
        </p:nvSpPr>
        <p:spPr>
          <a:xfrm>
            <a:off x="6996158" y="4155442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08F5AD26-376F-76E9-BE5E-35576E8E97AF}"/>
              </a:ext>
            </a:extLst>
          </p:cNvPr>
          <p:cNvSpPr/>
          <p:nvPr/>
        </p:nvSpPr>
        <p:spPr>
          <a:xfrm>
            <a:off x="6090608" y="4339535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A08FE58A-005F-4672-98A3-31263AA932C9}"/>
              </a:ext>
            </a:extLst>
          </p:cNvPr>
          <p:cNvSpPr txBox="1"/>
          <p:nvPr/>
        </p:nvSpPr>
        <p:spPr>
          <a:xfrm>
            <a:off x="6087539" y="4303392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Embedding Layer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B7DF9EE7-4F04-0CED-0034-14878AAB8D84}"/>
              </a:ext>
            </a:extLst>
          </p:cNvPr>
          <p:cNvCxnSpPr>
            <a:cxnSpLocks/>
          </p:cNvCxnSpPr>
          <p:nvPr/>
        </p:nvCxnSpPr>
        <p:spPr>
          <a:xfrm flipV="1">
            <a:off x="6486142" y="1884675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1" name="矩形 160">
            <a:extLst>
              <a:ext uri="{FF2B5EF4-FFF2-40B4-BE49-F238E27FC236}">
                <a16:creationId xmlns:a16="http://schemas.microsoft.com/office/drawing/2014/main" id="{0401522B-79C5-6AA1-C6EF-E75406CAC75D}"/>
              </a:ext>
            </a:extLst>
          </p:cNvPr>
          <p:cNvSpPr/>
          <p:nvPr/>
        </p:nvSpPr>
        <p:spPr>
          <a:xfrm>
            <a:off x="6050768" y="1842736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AE1BDF0-04EC-B3A7-CBC1-0B7C29153400}"/>
              </a:ext>
            </a:extLst>
          </p:cNvPr>
          <p:cNvSpPr txBox="1"/>
          <p:nvPr/>
        </p:nvSpPr>
        <p:spPr>
          <a:xfrm>
            <a:off x="5990296" y="1804981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Linear and Softmax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FB36A7DE-F102-9E15-BDE4-388A4184F8BC}"/>
              </a:ext>
            </a:extLst>
          </p:cNvPr>
          <p:cNvCxnSpPr>
            <a:cxnSpLocks/>
          </p:cNvCxnSpPr>
          <p:nvPr/>
        </p:nvCxnSpPr>
        <p:spPr>
          <a:xfrm flipV="1">
            <a:off x="6650847" y="453016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184E9E51-FBCA-CB41-3D08-25A15B318656}"/>
              </a:ext>
            </a:extLst>
          </p:cNvPr>
          <p:cNvCxnSpPr>
            <a:cxnSpLocks/>
          </p:cNvCxnSpPr>
          <p:nvPr/>
        </p:nvCxnSpPr>
        <p:spPr>
          <a:xfrm flipV="1">
            <a:off x="6640409" y="1702483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15A45D84-263D-FCC1-1FD9-508EFF0C06F1}"/>
              </a:ext>
            </a:extLst>
          </p:cNvPr>
          <p:cNvCxnSpPr>
            <a:cxnSpLocks/>
          </p:cNvCxnSpPr>
          <p:nvPr/>
        </p:nvCxnSpPr>
        <p:spPr>
          <a:xfrm flipV="1">
            <a:off x="6646513" y="387094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6" name="矩形 165">
            <a:extLst>
              <a:ext uri="{FF2B5EF4-FFF2-40B4-BE49-F238E27FC236}">
                <a16:creationId xmlns:a16="http://schemas.microsoft.com/office/drawing/2014/main" id="{D7CB217D-B4F2-323B-1287-AE7DB16110F4}"/>
              </a:ext>
            </a:extLst>
          </p:cNvPr>
          <p:cNvSpPr/>
          <p:nvPr/>
        </p:nvSpPr>
        <p:spPr>
          <a:xfrm>
            <a:off x="4738518" y="4033792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7056533A-8841-301C-FC5A-FA7910FF20BC}"/>
              </a:ext>
            </a:extLst>
          </p:cNvPr>
          <p:cNvSpPr/>
          <p:nvPr/>
        </p:nvSpPr>
        <p:spPr>
          <a:xfrm>
            <a:off x="4987033" y="403245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374598B7-53E5-5924-DC1C-DBADF11FC9DE}"/>
              </a:ext>
            </a:extLst>
          </p:cNvPr>
          <p:cNvSpPr/>
          <p:nvPr/>
        </p:nvSpPr>
        <p:spPr>
          <a:xfrm>
            <a:off x="5250474" y="403036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CC7908B0-BB6C-3C64-0F81-7258D3E44BE6}"/>
              </a:ext>
            </a:extLst>
          </p:cNvPr>
          <p:cNvSpPr/>
          <p:nvPr/>
        </p:nvSpPr>
        <p:spPr>
          <a:xfrm>
            <a:off x="5510315" y="4031701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510E9B6-887F-044A-85F1-EDBDCBACB570}"/>
              </a:ext>
            </a:extLst>
          </p:cNvPr>
          <p:cNvSpPr/>
          <p:nvPr/>
        </p:nvSpPr>
        <p:spPr>
          <a:xfrm>
            <a:off x="4604765" y="4215794"/>
            <a:ext cx="1179283" cy="1943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4A3C8E1-0205-05AF-D872-7F22E137B4FE}"/>
              </a:ext>
            </a:extLst>
          </p:cNvPr>
          <p:cNvSpPr txBox="1"/>
          <p:nvPr/>
        </p:nvSpPr>
        <p:spPr>
          <a:xfrm>
            <a:off x="4574345" y="4178391"/>
            <a:ext cx="1361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Feature Extraction</a:t>
            </a:r>
            <a:endParaRPr kumimoji="0" lang="en-GB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81893BF4-8BE6-90A8-A331-25BFAA2E79C6}"/>
              </a:ext>
            </a:extLst>
          </p:cNvPr>
          <p:cNvCxnSpPr>
            <a:cxnSpLocks/>
          </p:cNvCxnSpPr>
          <p:nvPr/>
        </p:nvCxnSpPr>
        <p:spPr>
          <a:xfrm flipV="1">
            <a:off x="5188347" y="337902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2F2E3D88-8797-183F-E77A-1E9CF7ED49F5}"/>
              </a:ext>
            </a:extLst>
          </p:cNvPr>
          <p:cNvSpPr txBox="1"/>
          <p:nvPr/>
        </p:nvSpPr>
        <p:spPr>
          <a:xfrm>
            <a:off x="4974948" y="30650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060BC5A6-3C79-E37A-5E4E-292088E0A3C6}"/>
              </a:ext>
            </a:extLst>
          </p:cNvPr>
          <p:cNvCxnSpPr>
            <a:cxnSpLocks/>
          </p:cNvCxnSpPr>
          <p:nvPr/>
        </p:nvCxnSpPr>
        <p:spPr>
          <a:xfrm flipV="1">
            <a:off x="5182697" y="3110226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5" name="矩形: 圆角 174">
            <a:extLst>
              <a:ext uri="{FF2B5EF4-FFF2-40B4-BE49-F238E27FC236}">
                <a16:creationId xmlns:a16="http://schemas.microsoft.com/office/drawing/2014/main" id="{2A1CE072-E37D-174C-CA09-E39927484744}"/>
              </a:ext>
            </a:extLst>
          </p:cNvPr>
          <p:cNvSpPr/>
          <p:nvPr/>
        </p:nvSpPr>
        <p:spPr>
          <a:xfrm>
            <a:off x="4647442" y="290003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B1FAD081-5379-3993-BC4A-08C36214ACFD}"/>
                  </a:ext>
                </a:extLst>
              </p:cNvPr>
              <p:cNvSpPr txBox="1"/>
              <p:nvPr/>
            </p:nvSpPr>
            <p:spPr>
              <a:xfrm>
                <a:off x="4655485" y="2874316"/>
                <a:ext cx="1028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kern="0" dirty="0"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Enc</a:t>
                </a: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r>
                      <a:rPr kumimoji="0" lang="en-GB" sz="1200" b="1" i="1" u="none" strike="noStrike" kern="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𝑵</m:t>
                    </m:r>
                  </m:oMath>
                </a14:m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B1FAD081-5379-3993-BC4A-08C36214A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485" y="2874316"/>
                <a:ext cx="1028423" cy="276999"/>
              </a:xfrm>
              <a:prstGeom prst="rect">
                <a:avLst/>
              </a:prstGeom>
              <a:blipFill>
                <a:blip r:embed="rId4"/>
                <a:stretch>
                  <a:fillRect l="-595"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7" name="图片 176">
            <a:extLst>
              <a:ext uri="{FF2B5EF4-FFF2-40B4-BE49-F238E27FC236}">
                <a16:creationId xmlns:a16="http://schemas.microsoft.com/office/drawing/2014/main" id="{4DE15C88-5EC4-3996-30C0-C97F5149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040" y="3125845"/>
            <a:ext cx="233395" cy="257211"/>
          </a:xfrm>
          <a:prstGeom prst="rect">
            <a:avLst/>
          </a:prstGeom>
        </p:spPr>
      </p:pic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C3687D0E-9E7A-D664-3892-A7DA204A9AD8}"/>
              </a:ext>
            </a:extLst>
          </p:cNvPr>
          <p:cNvCxnSpPr>
            <a:cxnSpLocks/>
          </p:cNvCxnSpPr>
          <p:nvPr/>
        </p:nvCxnSpPr>
        <p:spPr>
          <a:xfrm flipV="1">
            <a:off x="5194406" y="4410133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9" name="矩形 178">
            <a:extLst>
              <a:ext uri="{FF2B5EF4-FFF2-40B4-BE49-F238E27FC236}">
                <a16:creationId xmlns:a16="http://schemas.microsoft.com/office/drawing/2014/main" id="{BE293573-256E-F5CB-B8E9-C5AFA8D9ACBB}"/>
              </a:ext>
            </a:extLst>
          </p:cNvPr>
          <p:cNvSpPr/>
          <p:nvPr/>
        </p:nvSpPr>
        <p:spPr>
          <a:xfrm>
            <a:off x="4580346" y="2813808"/>
            <a:ext cx="1231125" cy="10695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A7609D3E-A951-2DA9-A189-6726EE8290F4}"/>
              </a:ext>
            </a:extLst>
          </p:cNvPr>
          <p:cNvSpPr txBox="1"/>
          <p:nvPr/>
        </p:nvSpPr>
        <p:spPr>
          <a:xfrm>
            <a:off x="6857973" y="2326661"/>
            <a:ext cx="3802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GB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E423B17C-C47D-E43E-822A-62950CC409FD}"/>
              </a:ext>
            </a:extLst>
          </p:cNvPr>
          <p:cNvSpPr txBox="1"/>
          <p:nvPr/>
        </p:nvSpPr>
        <p:spPr>
          <a:xfrm>
            <a:off x="5407478" y="2946981"/>
            <a:ext cx="3802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GB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130909E-976C-B29F-6CE9-C2DFF8B152A3}"/>
              </a:ext>
            </a:extLst>
          </p:cNvPr>
          <p:cNvSpPr txBox="1"/>
          <p:nvPr/>
        </p:nvSpPr>
        <p:spPr>
          <a:xfrm>
            <a:off x="5967387" y="4679922"/>
            <a:ext cx="13773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&lt;trans</a:t>
            </a:r>
            <a:r>
              <a:rPr lang="en-US" altLang="zh-CN" sz="1100" dirty="0">
                <a:solidFill>
                  <a:srgbClr val="FF0000"/>
                </a:solidFill>
              </a:rPr>
              <a:t>late</a:t>
            </a:r>
            <a:r>
              <a:rPr lang="en-GB" sz="1100" dirty="0">
                <a:solidFill>
                  <a:srgbClr val="FF0000"/>
                </a:solidFill>
              </a:rPr>
              <a:t>&gt;</a:t>
            </a:r>
            <a:r>
              <a:rPr lang="en-GB" sz="1100" dirty="0"/>
              <a:t> </a:t>
            </a:r>
            <a:r>
              <a:rPr lang="zh-CN" altLang="en-US" sz="1100" dirty="0"/>
              <a:t>我喜歡</a:t>
            </a:r>
            <a:endParaRPr lang="en-GB" sz="1100" dirty="0"/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039B61A7-C5BE-8FD2-CE98-CD03642AFA92}"/>
              </a:ext>
            </a:extLst>
          </p:cNvPr>
          <p:cNvSpPr txBox="1"/>
          <p:nvPr/>
        </p:nvSpPr>
        <p:spPr>
          <a:xfrm>
            <a:off x="6368326" y="146238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網球</a:t>
            </a:r>
            <a:endParaRPr lang="en-GB" sz="1100" dirty="0"/>
          </a:p>
        </p:txBody>
      </p:sp>
      <p:cxnSp>
        <p:nvCxnSpPr>
          <p:cNvPr id="185" name="直接连接符 184">
            <a:extLst>
              <a:ext uri="{FF2B5EF4-FFF2-40B4-BE49-F238E27FC236}">
                <a16:creationId xmlns:a16="http://schemas.microsoft.com/office/drawing/2014/main" id="{FA244324-0B4F-AF64-7667-F57472A1421A}"/>
              </a:ext>
            </a:extLst>
          </p:cNvPr>
          <p:cNvCxnSpPr/>
          <p:nvPr/>
        </p:nvCxnSpPr>
        <p:spPr>
          <a:xfrm>
            <a:off x="4285129" y="1338729"/>
            <a:ext cx="0" cy="381896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本框 185">
            <a:extLst>
              <a:ext uri="{FF2B5EF4-FFF2-40B4-BE49-F238E27FC236}">
                <a16:creationId xmlns:a16="http://schemas.microsoft.com/office/drawing/2014/main" id="{E8D5AB78-3849-8FCE-407F-959A2B395C64}"/>
              </a:ext>
            </a:extLst>
          </p:cNvPr>
          <p:cNvSpPr txBox="1"/>
          <p:nvPr/>
        </p:nvSpPr>
        <p:spPr>
          <a:xfrm>
            <a:off x="3761155" y="457174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A4F11E7D-9030-C989-872A-84307209E63E}"/>
              </a:ext>
            </a:extLst>
          </p:cNvPr>
          <p:cNvSpPr txBox="1"/>
          <p:nvPr/>
        </p:nvSpPr>
        <p:spPr>
          <a:xfrm>
            <a:off x="7133167" y="453339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6700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图片 1185">
            <a:extLst>
              <a:ext uri="{FF2B5EF4-FFF2-40B4-BE49-F238E27FC236}">
                <a16:creationId xmlns:a16="http://schemas.microsoft.com/office/drawing/2014/main" id="{6DB4C9DE-7075-DFDC-FDE9-238F26BF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" y="5924156"/>
            <a:ext cx="1484082" cy="887912"/>
          </a:xfrm>
          <a:prstGeom prst="rect">
            <a:avLst/>
          </a:prstGeom>
        </p:spPr>
      </p:pic>
      <p:pic>
        <p:nvPicPr>
          <p:cNvPr id="1182" name="图片 1181">
            <a:extLst>
              <a:ext uri="{FF2B5EF4-FFF2-40B4-BE49-F238E27FC236}">
                <a16:creationId xmlns:a16="http://schemas.microsoft.com/office/drawing/2014/main" id="{C09D4E65-8DC9-72B7-5A76-49AF46DB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3" y="-136107"/>
            <a:ext cx="8229600" cy="835747"/>
          </a:xfrm>
        </p:spPr>
        <p:txBody>
          <a:bodyPr/>
          <a:lstStyle/>
          <a:p>
            <a:r>
              <a:rPr lang="en-US" sz="2000" dirty="0"/>
              <a:t>A1. Speech Foundation Model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80" y="489228"/>
            <a:ext cx="8598513" cy="81016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the limitation of SFMs? 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Limited number of supported languages</a:t>
            </a:r>
          </a:p>
          <a:p>
            <a:pPr lvl="1"/>
            <a:r>
              <a:rPr lang="en-GB" sz="1800" dirty="0">
                <a:solidFill>
                  <a:schemeClr val="accent6"/>
                </a:solidFill>
              </a:rPr>
              <a:t>Rare word recognition</a:t>
            </a:r>
            <a:endParaRPr lang="en-US" sz="1800" dirty="0">
              <a:solidFill>
                <a:schemeClr val="accent6"/>
              </a:solidFill>
            </a:endParaRPr>
          </a:p>
          <a:p>
            <a:pPr marL="914388" lvl="1" indent="-457200">
              <a:buFont typeface="+mj-lt"/>
              <a:buAutoNum type="alphaLcParenR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89653" y="6545886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15</a:t>
            </a:fld>
            <a:endParaRPr lang="en-SG" dirty="0"/>
          </a:p>
        </p:txBody>
      </p:sp>
      <p:pic>
        <p:nvPicPr>
          <p:cNvPr id="1185" name="图片 1184">
            <a:extLst>
              <a:ext uri="{FF2B5EF4-FFF2-40B4-BE49-F238E27FC236}">
                <a16:creationId xmlns:a16="http://schemas.microsoft.com/office/drawing/2014/main" id="{B3F3B368-1FF2-20B7-7A4F-ECD41F5BC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87" name="图片 1186">
            <a:extLst>
              <a:ext uri="{FF2B5EF4-FFF2-40B4-BE49-F238E27FC236}">
                <a16:creationId xmlns:a16="http://schemas.microsoft.com/office/drawing/2014/main" id="{6F1F3982-8ABC-C613-5BA2-63A2148BA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98" y="2168204"/>
            <a:ext cx="1807965" cy="1347975"/>
          </a:xfrm>
          <a:prstGeom prst="rect">
            <a:avLst/>
          </a:prstGeom>
        </p:spPr>
      </p:pic>
      <p:sp>
        <p:nvSpPr>
          <p:cNvPr id="1188" name="文本框 1187">
            <a:extLst>
              <a:ext uri="{FF2B5EF4-FFF2-40B4-BE49-F238E27FC236}">
                <a16:creationId xmlns:a16="http://schemas.microsoft.com/office/drawing/2014/main" id="{C9BF5D69-FFBF-F533-ECFD-625E0B2C8D47}"/>
              </a:ext>
            </a:extLst>
          </p:cNvPr>
          <p:cNvSpPr txBox="1"/>
          <p:nvPr/>
        </p:nvSpPr>
        <p:spPr>
          <a:xfrm>
            <a:off x="1197793" y="2748003"/>
            <a:ext cx="21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~7000 languages</a:t>
            </a:r>
            <a:endParaRPr lang="en-GB" sz="2000" b="1" dirty="0">
              <a:highlight>
                <a:srgbClr val="FFFF00"/>
              </a:highlight>
            </a:endParaRPr>
          </a:p>
        </p:txBody>
      </p:sp>
      <p:sp>
        <p:nvSpPr>
          <p:cNvPr id="1251" name="文本框 1250">
            <a:extLst>
              <a:ext uri="{FF2B5EF4-FFF2-40B4-BE49-F238E27FC236}">
                <a16:creationId xmlns:a16="http://schemas.microsoft.com/office/drawing/2014/main" id="{8791C131-CCF5-2590-11DA-9D6351F42C9C}"/>
              </a:ext>
            </a:extLst>
          </p:cNvPr>
          <p:cNvSpPr txBox="1"/>
          <p:nvPr/>
        </p:nvSpPr>
        <p:spPr>
          <a:xfrm>
            <a:off x="1984289" y="35759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but</a:t>
            </a:r>
          </a:p>
        </p:txBody>
      </p:sp>
      <p:cxnSp>
        <p:nvCxnSpPr>
          <p:cNvPr id="1252" name="直接连接符 1251">
            <a:extLst>
              <a:ext uri="{FF2B5EF4-FFF2-40B4-BE49-F238E27FC236}">
                <a16:creationId xmlns:a16="http://schemas.microsoft.com/office/drawing/2014/main" id="{DCF82F21-4417-127F-1A84-BD4BB372CA12}"/>
              </a:ext>
            </a:extLst>
          </p:cNvPr>
          <p:cNvCxnSpPr>
            <a:cxnSpLocks/>
          </p:cNvCxnSpPr>
          <p:nvPr/>
        </p:nvCxnSpPr>
        <p:spPr>
          <a:xfrm>
            <a:off x="4264984" y="2274006"/>
            <a:ext cx="0" cy="452277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2" name="矩形: 圆角 1311">
            <a:extLst>
              <a:ext uri="{FF2B5EF4-FFF2-40B4-BE49-F238E27FC236}">
                <a16:creationId xmlns:a16="http://schemas.microsoft.com/office/drawing/2014/main" id="{3CD3725C-6602-C5D3-9FAE-F5FDC169993F}"/>
              </a:ext>
            </a:extLst>
          </p:cNvPr>
          <p:cNvSpPr/>
          <p:nvPr/>
        </p:nvSpPr>
        <p:spPr>
          <a:xfrm>
            <a:off x="10464728" y="440481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3" name="直接箭头连接符 1312">
            <a:extLst>
              <a:ext uri="{FF2B5EF4-FFF2-40B4-BE49-F238E27FC236}">
                <a16:creationId xmlns:a16="http://schemas.microsoft.com/office/drawing/2014/main" id="{AEBA57AE-A8A2-C92E-ACFA-08B46E8BB962}"/>
              </a:ext>
            </a:extLst>
          </p:cNvPr>
          <p:cNvCxnSpPr>
            <a:cxnSpLocks/>
          </p:cNvCxnSpPr>
          <p:nvPr/>
        </p:nvCxnSpPr>
        <p:spPr>
          <a:xfrm flipV="1">
            <a:off x="9844043" y="52580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4" name="矩形: 圆角 1313">
            <a:extLst>
              <a:ext uri="{FF2B5EF4-FFF2-40B4-BE49-F238E27FC236}">
                <a16:creationId xmlns:a16="http://schemas.microsoft.com/office/drawing/2014/main" id="{F4D30CFB-AD2D-AF6D-A470-8E3936F3BFF1}"/>
              </a:ext>
            </a:extLst>
          </p:cNvPr>
          <p:cNvSpPr/>
          <p:nvPr/>
        </p:nvSpPr>
        <p:spPr>
          <a:xfrm>
            <a:off x="10473553" y="514176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矩形 1314">
            <a:extLst>
              <a:ext uri="{FF2B5EF4-FFF2-40B4-BE49-F238E27FC236}">
                <a16:creationId xmlns:a16="http://schemas.microsoft.com/office/drawing/2014/main" id="{10480C58-2DC9-A1C8-AE12-E8689CD46BBD}"/>
              </a:ext>
            </a:extLst>
          </p:cNvPr>
          <p:cNvSpPr/>
          <p:nvPr/>
        </p:nvSpPr>
        <p:spPr>
          <a:xfrm>
            <a:off x="9596330" y="472129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文本框 1315">
            <a:extLst>
              <a:ext uri="{FF2B5EF4-FFF2-40B4-BE49-F238E27FC236}">
                <a16:creationId xmlns:a16="http://schemas.microsoft.com/office/drawing/2014/main" id="{BEF553D2-E9CF-666C-640F-DC14BB9E0A11}"/>
              </a:ext>
            </a:extLst>
          </p:cNvPr>
          <p:cNvSpPr txBox="1"/>
          <p:nvPr/>
        </p:nvSpPr>
        <p:spPr>
          <a:xfrm>
            <a:off x="9567489" y="478939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317" name="矩形: 圆角 1316">
            <a:extLst>
              <a:ext uri="{FF2B5EF4-FFF2-40B4-BE49-F238E27FC236}">
                <a16:creationId xmlns:a16="http://schemas.microsoft.com/office/drawing/2014/main" id="{110B8E07-C15E-7318-85DF-2D4399611760}"/>
              </a:ext>
            </a:extLst>
          </p:cNvPr>
          <p:cNvSpPr/>
          <p:nvPr/>
        </p:nvSpPr>
        <p:spPr>
          <a:xfrm>
            <a:off x="10462952" y="477647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矩形: 圆角 1317">
            <a:extLst>
              <a:ext uri="{FF2B5EF4-FFF2-40B4-BE49-F238E27FC236}">
                <a16:creationId xmlns:a16="http://schemas.microsoft.com/office/drawing/2014/main" id="{69DB2EDE-92D5-FCCD-5511-47BFEE5F07A2}"/>
              </a:ext>
            </a:extLst>
          </p:cNvPr>
          <p:cNvSpPr/>
          <p:nvPr/>
        </p:nvSpPr>
        <p:spPr>
          <a:xfrm>
            <a:off x="10456170" y="376547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9" name="直接箭头连接符 1318">
            <a:extLst>
              <a:ext uri="{FF2B5EF4-FFF2-40B4-BE49-F238E27FC236}">
                <a16:creationId xmlns:a16="http://schemas.microsoft.com/office/drawing/2014/main" id="{5B67E255-0ABD-98E3-416B-5A275ED834A5}"/>
              </a:ext>
            </a:extLst>
          </p:cNvPr>
          <p:cNvCxnSpPr>
            <a:cxnSpLocks/>
          </p:cNvCxnSpPr>
          <p:nvPr/>
        </p:nvCxnSpPr>
        <p:spPr>
          <a:xfrm flipV="1">
            <a:off x="10654230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0" name="直接箭头连接符 1319">
            <a:extLst>
              <a:ext uri="{FF2B5EF4-FFF2-40B4-BE49-F238E27FC236}">
                <a16:creationId xmlns:a16="http://schemas.microsoft.com/office/drawing/2014/main" id="{D83EA8F7-6A44-2BDF-744D-0596B5A1C2F2}"/>
              </a:ext>
            </a:extLst>
          </p:cNvPr>
          <p:cNvCxnSpPr>
            <a:cxnSpLocks/>
          </p:cNvCxnSpPr>
          <p:nvPr/>
        </p:nvCxnSpPr>
        <p:spPr>
          <a:xfrm flipV="1">
            <a:off x="10906021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1" name="直接箭头连接符 1320">
            <a:extLst>
              <a:ext uri="{FF2B5EF4-FFF2-40B4-BE49-F238E27FC236}">
                <a16:creationId xmlns:a16="http://schemas.microsoft.com/office/drawing/2014/main" id="{8595DFB6-974E-E049-FC75-92C4FE286BBB}"/>
              </a:ext>
            </a:extLst>
          </p:cNvPr>
          <p:cNvCxnSpPr>
            <a:cxnSpLocks/>
          </p:cNvCxnSpPr>
          <p:nvPr/>
        </p:nvCxnSpPr>
        <p:spPr>
          <a:xfrm flipV="1">
            <a:off x="11160464" y="534996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2" name="直接箭头连接符 1321">
            <a:extLst>
              <a:ext uri="{FF2B5EF4-FFF2-40B4-BE49-F238E27FC236}">
                <a16:creationId xmlns:a16="http://schemas.microsoft.com/office/drawing/2014/main" id="{7106A933-175E-6B73-2DB2-54BAB65BFADA}"/>
              </a:ext>
            </a:extLst>
          </p:cNvPr>
          <p:cNvCxnSpPr>
            <a:cxnSpLocks/>
          </p:cNvCxnSpPr>
          <p:nvPr/>
        </p:nvCxnSpPr>
        <p:spPr>
          <a:xfrm flipV="1">
            <a:off x="10641140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3" name="直接箭头连接符 1322">
            <a:extLst>
              <a:ext uri="{FF2B5EF4-FFF2-40B4-BE49-F238E27FC236}">
                <a16:creationId xmlns:a16="http://schemas.microsoft.com/office/drawing/2014/main" id="{683838E0-66DF-A341-F6C2-70204C7083D9}"/>
              </a:ext>
            </a:extLst>
          </p:cNvPr>
          <p:cNvCxnSpPr>
            <a:cxnSpLocks/>
          </p:cNvCxnSpPr>
          <p:nvPr/>
        </p:nvCxnSpPr>
        <p:spPr>
          <a:xfrm flipV="1">
            <a:off x="10892931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4" name="直接箭头连接符 1323">
            <a:extLst>
              <a:ext uri="{FF2B5EF4-FFF2-40B4-BE49-F238E27FC236}">
                <a16:creationId xmlns:a16="http://schemas.microsoft.com/office/drawing/2014/main" id="{00F34170-5EB0-070C-F3C0-9CBB4474C790}"/>
              </a:ext>
            </a:extLst>
          </p:cNvPr>
          <p:cNvCxnSpPr>
            <a:cxnSpLocks/>
          </p:cNvCxnSpPr>
          <p:nvPr/>
        </p:nvCxnSpPr>
        <p:spPr>
          <a:xfrm flipV="1">
            <a:off x="11147374" y="353628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25" name="任意多边形: 形状 1324">
            <a:extLst>
              <a:ext uri="{FF2B5EF4-FFF2-40B4-BE49-F238E27FC236}">
                <a16:creationId xmlns:a16="http://schemas.microsoft.com/office/drawing/2014/main" id="{76348AC8-2BBB-F1C0-09F4-90F7AE9CBE81}"/>
              </a:ext>
            </a:extLst>
          </p:cNvPr>
          <p:cNvSpPr/>
          <p:nvPr/>
        </p:nvSpPr>
        <p:spPr>
          <a:xfrm>
            <a:off x="9879626" y="448563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6" name="直接连接符 1325">
            <a:extLst>
              <a:ext uri="{FF2B5EF4-FFF2-40B4-BE49-F238E27FC236}">
                <a16:creationId xmlns:a16="http://schemas.microsoft.com/office/drawing/2014/main" id="{589647A2-F4FB-6763-D376-5C0EA62D57BB}"/>
              </a:ext>
            </a:extLst>
          </p:cNvPr>
          <p:cNvCxnSpPr>
            <a:cxnSpLocks/>
          </p:cNvCxnSpPr>
          <p:nvPr/>
        </p:nvCxnSpPr>
        <p:spPr>
          <a:xfrm>
            <a:off x="10342435" y="407230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327" name="任意多边形: 形状 1326">
            <a:extLst>
              <a:ext uri="{FF2B5EF4-FFF2-40B4-BE49-F238E27FC236}">
                <a16:creationId xmlns:a16="http://schemas.microsoft.com/office/drawing/2014/main" id="{5ED84CCF-6F85-EF9C-A3F0-9E3CDBF18FFC}"/>
              </a:ext>
            </a:extLst>
          </p:cNvPr>
          <p:cNvSpPr/>
          <p:nvPr/>
        </p:nvSpPr>
        <p:spPr>
          <a:xfrm rot="440232">
            <a:off x="10353656" y="388226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8" name="任意多边形: 形状 1327">
            <a:extLst>
              <a:ext uri="{FF2B5EF4-FFF2-40B4-BE49-F238E27FC236}">
                <a16:creationId xmlns:a16="http://schemas.microsoft.com/office/drawing/2014/main" id="{7930592A-BD26-0281-AAAE-2EF3DCBB5ED7}"/>
              </a:ext>
            </a:extLst>
          </p:cNvPr>
          <p:cNvSpPr/>
          <p:nvPr/>
        </p:nvSpPr>
        <p:spPr>
          <a:xfrm rot="20898683">
            <a:off x="10369018" y="518266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9" name="直接箭头连接符 1328">
            <a:extLst>
              <a:ext uri="{FF2B5EF4-FFF2-40B4-BE49-F238E27FC236}">
                <a16:creationId xmlns:a16="http://schemas.microsoft.com/office/drawing/2014/main" id="{081AC4EC-B45C-DCF3-CB2E-AAA372874BA1}"/>
              </a:ext>
            </a:extLst>
          </p:cNvPr>
          <p:cNvCxnSpPr>
            <a:cxnSpLocks/>
          </p:cNvCxnSpPr>
          <p:nvPr/>
        </p:nvCxnSpPr>
        <p:spPr>
          <a:xfrm>
            <a:off x="10362070" y="449099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0" name="直接箭头连接符 1329">
            <a:extLst>
              <a:ext uri="{FF2B5EF4-FFF2-40B4-BE49-F238E27FC236}">
                <a16:creationId xmlns:a16="http://schemas.microsoft.com/office/drawing/2014/main" id="{8D95630C-072A-DCC9-8AF8-FB4F5434473D}"/>
              </a:ext>
            </a:extLst>
          </p:cNvPr>
          <p:cNvCxnSpPr>
            <a:cxnSpLocks/>
          </p:cNvCxnSpPr>
          <p:nvPr/>
        </p:nvCxnSpPr>
        <p:spPr>
          <a:xfrm>
            <a:off x="10362070" y="488918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31" name="图片 1330">
            <a:extLst>
              <a:ext uri="{FF2B5EF4-FFF2-40B4-BE49-F238E27FC236}">
                <a16:creationId xmlns:a16="http://schemas.microsoft.com/office/drawing/2014/main" id="{65B44765-19C8-364E-5144-7627454AE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298" y="5567887"/>
            <a:ext cx="199490" cy="185041"/>
          </a:xfrm>
          <a:prstGeom prst="rect">
            <a:avLst/>
          </a:prstGeom>
        </p:spPr>
      </p:pic>
      <p:sp>
        <p:nvSpPr>
          <p:cNvPr id="1332" name="文本框 1331">
            <a:extLst>
              <a:ext uri="{FF2B5EF4-FFF2-40B4-BE49-F238E27FC236}">
                <a16:creationId xmlns:a16="http://schemas.microsoft.com/office/drawing/2014/main" id="{FD656BCE-0F44-441C-C2D3-CB10B63AE7E3}"/>
              </a:ext>
            </a:extLst>
          </p:cNvPr>
          <p:cNvSpPr txBox="1"/>
          <p:nvPr/>
        </p:nvSpPr>
        <p:spPr>
          <a:xfrm>
            <a:off x="10545334" y="373089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" name="文本框 1332">
            <a:extLst>
              <a:ext uri="{FF2B5EF4-FFF2-40B4-BE49-F238E27FC236}">
                <a16:creationId xmlns:a16="http://schemas.microsoft.com/office/drawing/2014/main" id="{5609C390-A09E-7C26-F116-5CA5F9B79F40}"/>
              </a:ext>
            </a:extLst>
          </p:cNvPr>
          <p:cNvSpPr txBox="1"/>
          <p:nvPr/>
        </p:nvSpPr>
        <p:spPr>
          <a:xfrm>
            <a:off x="10836091" y="3947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334" name="文本框 1333">
            <a:extLst>
              <a:ext uri="{FF2B5EF4-FFF2-40B4-BE49-F238E27FC236}">
                <a16:creationId xmlns:a16="http://schemas.microsoft.com/office/drawing/2014/main" id="{F7919348-EB7E-3AEA-5EA3-AE78D21B1019}"/>
              </a:ext>
            </a:extLst>
          </p:cNvPr>
          <p:cNvSpPr txBox="1"/>
          <p:nvPr/>
        </p:nvSpPr>
        <p:spPr>
          <a:xfrm>
            <a:off x="10545333" y="437839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5" name="文本框 1334">
            <a:extLst>
              <a:ext uri="{FF2B5EF4-FFF2-40B4-BE49-F238E27FC236}">
                <a16:creationId xmlns:a16="http://schemas.microsoft.com/office/drawing/2014/main" id="{607E196F-FA22-8E9B-2AB5-6BA68BD9DB32}"/>
              </a:ext>
            </a:extLst>
          </p:cNvPr>
          <p:cNvSpPr txBox="1"/>
          <p:nvPr/>
        </p:nvSpPr>
        <p:spPr>
          <a:xfrm>
            <a:off x="10545332" y="474675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6" name="文本框 1335">
            <a:extLst>
              <a:ext uri="{FF2B5EF4-FFF2-40B4-BE49-F238E27FC236}">
                <a16:creationId xmlns:a16="http://schemas.microsoft.com/office/drawing/2014/main" id="{8106B93E-5BF6-A8E3-D169-AB052A5D1438}"/>
              </a:ext>
            </a:extLst>
          </p:cNvPr>
          <p:cNvSpPr txBox="1"/>
          <p:nvPr/>
        </p:nvSpPr>
        <p:spPr>
          <a:xfrm>
            <a:off x="10536503" y="51012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7" name="直接箭头连接符 1336">
            <a:extLst>
              <a:ext uri="{FF2B5EF4-FFF2-40B4-BE49-F238E27FC236}">
                <a16:creationId xmlns:a16="http://schemas.microsoft.com/office/drawing/2014/main" id="{A67C3F5D-281D-B655-0802-00FAF9E8CC71}"/>
              </a:ext>
            </a:extLst>
          </p:cNvPr>
          <p:cNvCxnSpPr>
            <a:cxnSpLocks/>
          </p:cNvCxnSpPr>
          <p:nvPr/>
        </p:nvCxnSpPr>
        <p:spPr>
          <a:xfrm flipV="1">
            <a:off x="11431702" y="535892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8" name="直接箭头连接符 1337">
            <a:extLst>
              <a:ext uri="{FF2B5EF4-FFF2-40B4-BE49-F238E27FC236}">
                <a16:creationId xmlns:a16="http://schemas.microsoft.com/office/drawing/2014/main" id="{07093E47-CCC7-B7BA-E373-CE14E34A3926}"/>
              </a:ext>
            </a:extLst>
          </p:cNvPr>
          <p:cNvCxnSpPr>
            <a:cxnSpLocks/>
          </p:cNvCxnSpPr>
          <p:nvPr/>
        </p:nvCxnSpPr>
        <p:spPr>
          <a:xfrm flipV="1">
            <a:off x="11431702" y="353261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39" name="组合 1338">
            <a:extLst>
              <a:ext uri="{FF2B5EF4-FFF2-40B4-BE49-F238E27FC236}">
                <a16:creationId xmlns:a16="http://schemas.microsoft.com/office/drawing/2014/main" id="{72F2EA86-9066-90BB-ECAC-AF4AF4C80DA8}"/>
              </a:ext>
            </a:extLst>
          </p:cNvPr>
          <p:cNvGrpSpPr/>
          <p:nvPr/>
        </p:nvGrpSpPr>
        <p:grpSpPr>
          <a:xfrm>
            <a:off x="10655373" y="4258808"/>
            <a:ext cx="753946" cy="147057"/>
            <a:chOff x="7984794" y="3510095"/>
            <a:chExt cx="753946" cy="147057"/>
          </a:xfrm>
        </p:grpSpPr>
        <p:cxnSp>
          <p:nvCxnSpPr>
            <p:cNvPr id="1340" name="直接箭头连接符 1339">
              <a:extLst>
                <a:ext uri="{FF2B5EF4-FFF2-40B4-BE49-F238E27FC236}">
                  <a16:creationId xmlns:a16="http://schemas.microsoft.com/office/drawing/2014/main" id="{1CF3A921-0D82-FDB2-0F24-83D5ECA41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1" name="直接箭头连接符 1340">
              <a:extLst>
                <a:ext uri="{FF2B5EF4-FFF2-40B4-BE49-F238E27FC236}">
                  <a16:creationId xmlns:a16="http://schemas.microsoft.com/office/drawing/2014/main" id="{8B2B4AD5-D7E1-A72A-FAED-219928DB7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2" name="直接箭头连接符 1341">
              <a:extLst>
                <a:ext uri="{FF2B5EF4-FFF2-40B4-BE49-F238E27FC236}">
                  <a16:creationId xmlns:a16="http://schemas.microsoft.com/office/drawing/2014/main" id="{343CC226-FFE7-FF0E-9612-823F17029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3" name="直接箭头连接符 1342">
              <a:extLst>
                <a:ext uri="{FF2B5EF4-FFF2-40B4-BE49-F238E27FC236}">
                  <a16:creationId xmlns:a16="http://schemas.microsoft.com/office/drawing/2014/main" id="{16402A40-D117-4943-EE07-64A839961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4" name="组合 1343">
            <a:extLst>
              <a:ext uri="{FF2B5EF4-FFF2-40B4-BE49-F238E27FC236}">
                <a16:creationId xmlns:a16="http://schemas.microsoft.com/office/drawing/2014/main" id="{93880DF2-0F03-9F9B-3983-4E4101177EE0}"/>
              </a:ext>
            </a:extLst>
          </p:cNvPr>
          <p:cNvGrpSpPr/>
          <p:nvPr/>
        </p:nvGrpSpPr>
        <p:grpSpPr>
          <a:xfrm>
            <a:off x="10661860" y="3979270"/>
            <a:ext cx="753946" cy="147057"/>
            <a:chOff x="7984794" y="3510095"/>
            <a:chExt cx="753946" cy="147057"/>
          </a:xfrm>
        </p:grpSpPr>
        <p:cxnSp>
          <p:nvCxnSpPr>
            <p:cNvPr id="1345" name="直接箭头连接符 1344">
              <a:extLst>
                <a:ext uri="{FF2B5EF4-FFF2-40B4-BE49-F238E27FC236}">
                  <a16:creationId xmlns:a16="http://schemas.microsoft.com/office/drawing/2014/main" id="{13FF9061-7B31-05F2-B2FB-789ECA31A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6" name="直接箭头连接符 1345">
              <a:extLst>
                <a:ext uri="{FF2B5EF4-FFF2-40B4-BE49-F238E27FC236}">
                  <a16:creationId xmlns:a16="http://schemas.microsoft.com/office/drawing/2014/main" id="{2F36D31B-7F68-1324-C20D-46A64993A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7" name="直接箭头连接符 1346">
              <a:extLst>
                <a:ext uri="{FF2B5EF4-FFF2-40B4-BE49-F238E27FC236}">
                  <a16:creationId xmlns:a16="http://schemas.microsoft.com/office/drawing/2014/main" id="{DF561EF4-2053-47E1-246A-1F694C49F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8" name="直接箭头连接符 1347">
              <a:extLst>
                <a:ext uri="{FF2B5EF4-FFF2-40B4-BE49-F238E27FC236}">
                  <a16:creationId xmlns:a16="http://schemas.microsoft.com/office/drawing/2014/main" id="{0788C624-C2DF-BCCA-4B4D-D7D1EDB36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9" name="组合 1348">
            <a:extLst>
              <a:ext uri="{FF2B5EF4-FFF2-40B4-BE49-F238E27FC236}">
                <a16:creationId xmlns:a16="http://schemas.microsoft.com/office/drawing/2014/main" id="{1AACA30F-47B2-EAFB-D389-8FF200030C38}"/>
              </a:ext>
            </a:extLst>
          </p:cNvPr>
          <p:cNvGrpSpPr/>
          <p:nvPr/>
        </p:nvGrpSpPr>
        <p:grpSpPr>
          <a:xfrm>
            <a:off x="10666867" y="4628237"/>
            <a:ext cx="753946" cy="147057"/>
            <a:chOff x="7984794" y="3510095"/>
            <a:chExt cx="753946" cy="147057"/>
          </a:xfrm>
        </p:grpSpPr>
        <p:cxnSp>
          <p:nvCxnSpPr>
            <p:cNvPr id="1350" name="直接箭头连接符 1349">
              <a:extLst>
                <a:ext uri="{FF2B5EF4-FFF2-40B4-BE49-F238E27FC236}">
                  <a16:creationId xmlns:a16="http://schemas.microsoft.com/office/drawing/2014/main" id="{F746E2C6-0A37-82F4-ADEC-A3E1E688A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1" name="直接箭头连接符 1350">
              <a:extLst>
                <a:ext uri="{FF2B5EF4-FFF2-40B4-BE49-F238E27FC236}">
                  <a16:creationId xmlns:a16="http://schemas.microsoft.com/office/drawing/2014/main" id="{48908B03-6AAE-D618-BB4B-B6B685EE61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2" name="直接箭头连接符 1351">
              <a:extLst>
                <a:ext uri="{FF2B5EF4-FFF2-40B4-BE49-F238E27FC236}">
                  <a16:creationId xmlns:a16="http://schemas.microsoft.com/office/drawing/2014/main" id="{B8F335BD-9D36-DE82-F227-3D9FCB2E3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3" name="直接箭头连接符 1352">
              <a:extLst>
                <a:ext uri="{FF2B5EF4-FFF2-40B4-BE49-F238E27FC236}">
                  <a16:creationId xmlns:a16="http://schemas.microsoft.com/office/drawing/2014/main" id="{116D9F96-92DD-1CC7-AC14-27DBA7A7C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54" name="组合 1353">
            <a:extLst>
              <a:ext uri="{FF2B5EF4-FFF2-40B4-BE49-F238E27FC236}">
                <a16:creationId xmlns:a16="http://schemas.microsoft.com/office/drawing/2014/main" id="{581EED81-02D9-21E9-1DBF-46C2BC504C99}"/>
              </a:ext>
            </a:extLst>
          </p:cNvPr>
          <p:cNvGrpSpPr/>
          <p:nvPr/>
        </p:nvGrpSpPr>
        <p:grpSpPr>
          <a:xfrm>
            <a:off x="10673741" y="5004924"/>
            <a:ext cx="753946" cy="147057"/>
            <a:chOff x="7984794" y="3510095"/>
            <a:chExt cx="753946" cy="147057"/>
          </a:xfrm>
        </p:grpSpPr>
        <p:cxnSp>
          <p:nvCxnSpPr>
            <p:cNvPr id="1355" name="直接箭头连接符 1354">
              <a:extLst>
                <a:ext uri="{FF2B5EF4-FFF2-40B4-BE49-F238E27FC236}">
                  <a16:creationId xmlns:a16="http://schemas.microsoft.com/office/drawing/2014/main" id="{8A321BC6-70A1-E993-D351-C6B8E55EA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6" name="直接箭头连接符 1355">
              <a:extLst>
                <a:ext uri="{FF2B5EF4-FFF2-40B4-BE49-F238E27FC236}">
                  <a16:creationId xmlns:a16="http://schemas.microsoft.com/office/drawing/2014/main" id="{7B2E2BFE-1802-5255-4A4E-32B7381A8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7" name="直接箭头连接符 1356">
              <a:extLst>
                <a:ext uri="{FF2B5EF4-FFF2-40B4-BE49-F238E27FC236}">
                  <a16:creationId xmlns:a16="http://schemas.microsoft.com/office/drawing/2014/main" id="{4D69444B-A03C-13B3-D747-2B78C6AE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8" name="直接箭头连接符 1357">
              <a:extLst>
                <a:ext uri="{FF2B5EF4-FFF2-40B4-BE49-F238E27FC236}">
                  <a16:creationId xmlns:a16="http://schemas.microsoft.com/office/drawing/2014/main" id="{EF4DCA85-7535-504A-F8B2-65AACD172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359" name="矩形 1358">
            <a:extLst>
              <a:ext uri="{FF2B5EF4-FFF2-40B4-BE49-F238E27FC236}">
                <a16:creationId xmlns:a16="http://schemas.microsoft.com/office/drawing/2014/main" id="{F858168F-1F1F-4771-9270-54BBE22ADBC5}"/>
              </a:ext>
            </a:extLst>
          </p:cNvPr>
          <p:cNvSpPr/>
          <p:nvPr/>
        </p:nvSpPr>
        <p:spPr>
          <a:xfrm>
            <a:off x="10545332" y="556963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0" name="矩形 1359">
            <a:extLst>
              <a:ext uri="{FF2B5EF4-FFF2-40B4-BE49-F238E27FC236}">
                <a16:creationId xmlns:a16="http://schemas.microsoft.com/office/drawing/2014/main" id="{FFC6D519-07A8-2DA1-2B5A-2C0A87E72FBA}"/>
              </a:ext>
            </a:extLst>
          </p:cNvPr>
          <p:cNvSpPr/>
          <p:nvPr/>
        </p:nvSpPr>
        <p:spPr>
          <a:xfrm>
            <a:off x="10793847" y="556830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1" name="矩形 1360">
            <a:extLst>
              <a:ext uri="{FF2B5EF4-FFF2-40B4-BE49-F238E27FC236}">
                <a16:creationId xmlns:a16="http://schemas.microsoft.com/office/drawing/2014/main" id="{278AD6B5-3FD4-90F4-19E0-E5440FDB11CA}"/>
              </a:ext>
            </a:extLst>
          </p:cNvPr>
          <p:cNvSpPr/>
          <p:nvPr/>
        </p:nvSpPr>
        <p:spPr>
          <a:xfrm>
            <a:off x="11057288" y="556620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2" name="矩形 1361">
            <a:extLst>
              <a:ext uri="{FF2B5EF4-FFF2-40B4-BE49-F238E27FC236}">
                <a16:creationId xmlns:a16="http://schemas.microsoft.com/office/drawing/2014/main" id="{7862B2F9-A910-FFF5-F822-388070D23227}"/>
              </a:ext>
            </a:extLst>
          </p:cNvPr>
          <p:cNvSpPr/>
          <p:nvPr/>
        </p:nvSpPr>
        <p:spPr>
          <a:xfrm>
            <a:off x="11317129" y="556754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4" name="矩形 1363">
            <a:extLst>
              <a:ext uri="{FF2B5EF4-FFF2-40B4-BE49-F238E27FC236}">
                <a16:creationId xmlns:a16="http://schemas.microsoft.com/office/drawing/2014/main" id="{217A1FD8-7C93-8351-1894-11BEC5FD74C9}"/>
              </a:ext>
            </a:extLst>
          </p:cNvPr>
          <p:cNvSpPr/>
          <p:nvPr/>
        </p:nvSpPr>
        <p:spPr>
          <a:xfrm>
            <a:off x="10545332" y="335861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5" name="矩形 1364">
            <a:extLst>
              <a:ext uri="{FF2B5EF4-FFF2-40B4-BE49-F238E27FC236}">
                <a16:creationId xmlns:a16="http://schemas.microsoft.com/office/drawing/2014/main" id="{240E0F11-9EFF-A1A6-9FF0-0AA5228BF333}"/>
              </a:ext>
            </a:extLst>
          </p:cNvPr>
          <p:cNvSpPr/>
          <p:nvPr/>
        </p:nvSpPr>
        <p:spPr>
          <a:xfrm>
            <a:off x="10793847" y="335727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6" name="矩形 1365">
            <a:extLst>
              <a:ext uri="{FF2B5EF4-FFF2-40B4-BE49-F238E27FC236}">
                <a16:creationId xmlns:a16="http://schemas.microsoft.com/office/drawing/2014/main" id="{06EDCAB3-AC46-6D8B-7DCA-4D57416BB426}"/>
              </a:ext>
            </a:extLst>
          </p:cNvPr>
          <p:cNvSpPr/>
          <p:nvPr/>
        </p:nvSpPr>
        <p:spPr>
          <a:xfrm>
            <a:off x="11057288" y="335518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1FFD77D7-1FAA-DDDD-D93F-87B79FC522F3}"/>
              </a:ext>
            </a:extLst>
          </p:cNvPr>
          <p:cNvSpPr/>
          <p:nvPr/>
        </p:nvSpPr>
        <p:spPr>
          <a:xfrm>
            <a:off x="11317129" y="335652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1" name="文本框 1370">
            <a:extLst>
              <a:ext uri="{FF2B5EF4-FFF2-40B4-BE49-F238E27FC236}">
                <a16:creationId xmlns:a16="http://schemas.microsoft.com/office/drawing/2014/main" id="{2B440901-6135-5A45-80EE-BE2C14604C95}"/>
              </a:ext>
            </a:extLst>
          </p:cNvPr>
          <p:cNvSpPr txBox="1"/>
          <p:nvPr/>
        </p:nvSpPr>
        <p:spPr>
          <a:xfrm>
            <a:off x="9375235" y="5729653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</a:t>
            </a:r>
            <a:r>
              <a:rPr lang="en-GB" sz="1050" dirty="0">
                <a:solidFill>
                  <a:schemeClr val="accent6"/>
                </a:solidFill>
              </a:rPr>
              <a:t>xiao mi</a:t>
            </a:r>
          </a:p>
        </p:txBody>
      </p:sp>
      <p:sp>
        <p:nvSpPr>
          <p:cNvPr id="1382" name="文本框 1381">
            <a:extLst>
              <a:ext uri="{FF2B5EF4-FFF2-40B4-BE49-F238E27FC236}">
                <a16:creationId xmlns:a16="http://schemas.microsoft.com/office/drawing/2014/main" id="{C79A779E-354C-48DD-716D-CF74D49EE595}"/>
              </a:ext>
            </a:extLst>
          </p:cNvPr>
          <p:cNvSpPr txBox="1"/>
          <p:nvPr/>
        </p:nvSpPr>
        <p:spPr>
          <a:xfrm>
            <a:off x="10545332" y="3299736"/>
            <a:ext cx="221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</a:t>
            </a:r>
          </a:p>
        </p:txBody>
      </p:sp>
      <p:sp>
        <p:nvSpPr>
          <p:cNvPr id="1383" name="文本框 1382">
            <a:extLst>
              <a:ext uri="{FF2B5EF4-FFF2-40B4-BE49-F238E27FC236}">
                <a16:creationId xmlns:a16="http://schemas.microsoft.com/office/drawing/2014/main" id="{3ABA48A1-AB5E-4E12-93A2-9CEBABBBD3BA}"/>
              </a:ext>
            </a:extLst>
          </p:cNvPr>
          <p:cNvSpPr txBox="1"/>
          <p:nvPr/>
        </p:nvSpPr>
        <p:spPr>
          <a:xfrm>
            <a:off x="10697768" y="3314376"/>
            <a:ext cx="440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like</a:t>
            </a:r>
          </a:p>
        </p:txBody>
      </p:sp>
      <p:sp>
        <p:nvSpPr>
          <p:cNvPr id="1384" name="文本框 1383">
            <a:extLst>
              <a:ext uri="{FF2B5EF4-FFF2-40B4-BE49-F238E27FC236}">
                <a16:creationId xmlns:a16="http://schemas.microsoft.com/office/drawing/2014/main" id="{3D29F396-E8C9-793D-F515-00B5D909897F}"/>
              </a:ext>
            </a:extLst>
          </p:cNvPr>
          <p:cNvSpPr txBox="1"/>
          <p:nvPr/>
        </p:nvSpPr>
        <p:spPr>
          <a:xfrm>
            <a:off x="10955058" y="3314376"/>
            <a:ext cx="527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  <a:latin typeface="Arial Narrow" panose="020B0606020202030204" pitchFamily="34" charset="0"/>
              </a:rPr>
              <a:t>show</a:t>
            </a:r>
          </a:p>
        </p:txBody>
      </p:sp>
      <p:sp>
        <p:nvSpPr>
          <p:cNvPr id="1385" name="文本框 1384">
            <a:extLst>
              <a:ext uri="{FF2B5EF4-FFF2-40B4-BE49-F238E27FC236}">
                <a16:creationId xmlns:a16="http://schemas.microsoft.com/office/drawing/2014/main" id="{7657BCB0-4466-2855-A431-DBEC4D0B2862}"/>
              </a:ext>
            </a:extLst>
          </p:cNvPr>
          <p:cNvSpPr txBox="1"/>
          <p:nvPr/>
        </p:nvSpPr>
        <p:spPr>
          <a:xfrm>
            <a:off x="11266842" y="3307562"/>
            <a:ext cx="461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</a:rPr>
              <a:t>me</a:t>
            </a:r>
          </a:p>
        </p:txBody>
      </p:sp>
      <p:sp>
        <p:nvSpPr>
          <p:cNvPr id="1386" name="文本框 1385">
            <a:extLst>
              <a:ext uri="{FF2B5EF4-FFF2-40B4-BE49-F238E27FC236}">
                <a16:creationId xmlns:a16="http://schemas.microsoft.com/office/drawing/2014/main" id="{D011519B-A24C-5618-1D72-723440AA7F66}"/>
              </a:ext>
            </a:extLst>
          </p:cNvPr>
          <p:cNvSpPr txBox="1"/>
          <p:nvPr/>
        </p:nvSpPr>
        <p:spPr>
          <a:xfrm>
            <a:off x="10754487" y="550763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pic>
        <p:nvPicPr>
          <p:cNvPr id="1388" name="图片 1387">
            <a:extLst>
              <a:ext uri="{FF2B5EF4-FFF2-40B4-BE49-F238E27FC236}">
                <a16:creationId xmlns:a16="http://schemas.microsoft.com/office/drawing/2014/main" id="{737BF057-8C62-FB6B-CA52-99A02EAA0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603" y="2919689"/>
            <a:ext cx="2187636" cy="2668399"/>
          </a:xfrm>
          <a:prstGeom prst="rect">
            <a:avLst/>
          </a:prstGeom>
        </p:spPr>
      </p:pic>
      <p:pic>
        <p:nvPicPr>
          <p:cNvPr id="1389" name="图片 1388">
            <a:extLst>
              <a:ext uri="{FF2B5EF4-FFF2-40B4-BE49-F238E27FC236}">
                <a16:creationId xmlns:a16="http://schemas.microsoft.com/office/drawing/2014/main" id="{CD04725E-F8BB-FF63-5016-9E8AB756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5" y="5943072"/>
            <a:ext cx="1484082" cy="887912"/>
          </a:xfrm>
          <a:prstGeom prst="rect">
            <a:avLst/>
          </a:prstGeom>
        </p:spPr>
      </p:pic>
      <p:pic>
        <p:nvPicPr>
          <p:cNvPr id="1390" name="图片 1389">
            <a:extLst>
              <a:ext uri="{FF2B5EF4-FFF2-40B4-BE49-F238E27FC236}">
                <a16:creationId xmlns:a16="http://schemas.microsoft.com/office/drawing/2014/main" id="{8BD361AB-A500-FD76-3410-6DA034C8E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085" y="4821264"/>
            <a:ext cx="1350051" cy="1503332"/>
          </a:xfrm>
          <a:prstGeom prst="rect">
            <a:avLst/>
          </a:prstGeom>
        </p:spPr>
      </p:pic>
      <p:sp>
        <p:nvSpPr>
          <p:cNvPr id="1391" name="文本框 1390">
            <a:extLst>
              <a:ext uri="{FF2B5EF4-FFF2-40B4-BE49-F238E27FC236}">
                <a16:creationId xmlns:a16="http://schemas.microsoft.com/office/drawing/2014/main" id="{B50913A9-E156-27E9-9EBB-832DFD437FF1}"/>
              </a:ext>
            </a:extLst>
          </p:cNvPr>
          <p:cNvSpPr txBox="1"/>
          <p:nvPr/>
        </p:nvSpPr>
        <p:spPr>
          <a:xfrm>
            <a:off x="1040262" y="4092564"/>
            <a:ext cx="329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Supports </a:t>
            </a:r>
          </a:p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~75 languages only</a:t>
            </a:r>
          </a:p>
        </p:txBody>
      </p:sp>
    </p:spTree>
    <p:extLst>
      <p:ext uri="{BB962C8B-B14F-4D97-AF65-F5344CB8AC3E}">
        <p14:creationId xmlns:p14="http://schemas.microsoft.com/office/powerpoint/2010/main" val="80669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96EFC-00CC-7A2F-2301-4672D0C75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图片 1185">
            <a:extLst>
              <a:ext uri="{FF2B5EF4-FFF2-40B4-BE49-F238E27FC236}">
                <a16:creationId xmlns:a16="http://schemas.microsoft.com/office/drawing/2014/main" id="{34FC4940-B65D-0A75-0587-6CAD3EF5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" y="5924156"/>
            <a:ext cx="1484082" cy="887912"/>
          </a:xfrm>
          <a:prstGeom prst="rect">
            <a:avLst/>
          </a:prstGeom>
        </p:spPr>
      </p:pic>
      <p:pic>
        <p:nvPicPr>
          <p:cNvPr id="1182" name="图片 1181">
            <a:extLst>
              <a:ext uri="{FF2B5EF4-FFF2-40B4-BE49-F238E27FC236}">
                <a16:creationId xmlns:a16="http://schemas.microsoft.com/office/drawing/2014/main" id="{EA987EFC-A945-3F5E-D595-2F0D5BA6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ACA31D-6DC1-4AD1-A2A5-84ADC315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3" y="-136107"/>
            <a:ext cx="8229600" cy="835747"/>
          </a:xfrm>
        </p:spPr>
        <p:txBody>
          <a:bodyPr/>
          <a:lstStyle/>
          <a:p>
            <a:r>
              <a:rPr lang="en-US" sz="2000" dirty="0"/>
              <a:t>A2. Low-resource Adaptation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77F6-25D7-E36A-7292-4A4E38FE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80" y="489228"/>
            <a:ext cx="8598513" cy="81016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 do we need low-resource adaptation?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Limited number of supported languages</a:t>
            </a:r>
          </a:p>
          <a:p>
            <a:pPr lvl="1"/>
            <a:r>
              <a:rPr lang="en-GB" sz="1800" dirty="0">
                <a:solidFill>
                  <a:schemeClr val="accent6"/>
                </a:solidFill>
              </a:rPr>
              <a:t>Rare word recognition</a:t>
            </a:r>
            <a:endParaRPr lang="en-US" sz="1800" dirty="0">
              <a:solidFill>
                <a:schemeClr val="accent6"/>
              </a:solidFill>
            </a:endParaRPr>
          </a:p>
          <a:p>
            <a:pPr marL="914388" lvl="1" indent="-457200">
              <a:buFont typeface="+mj-lt"/>
              <a:buAutoNum type="alphaLcParenR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FFFEF-B9A3-B2D5-0F97-1FC67C2A4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89653" y="6545886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16</a:t>
            </a:fld>
            <a:endParaRPr lang="en-SG" dirty="0"/>
          </a:p>
        </p:txBody>
      </p:sp>
      <p:pic>
        <p:nvPicPr>
          <p:cNvPr id="1185" name="图片 1184">
            <a:extLst>
              <a:ext uri="{FF2B5EF4-FFF2-40B4-BE49-F238E27FC236}">
                <a16:creationId xmlns:a16="http://schemas.microsoft.com/office/drawing/2014/main" id="{98E146C2-19F4-D510-DEDC-63BB3122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87" name="图片 1186">
            <a:extLst>
              <a:ext uri="{FF2B5EF4-FFF2-40B4-BE49-F238E27FC236}">
                <a16:creationId xmlns:a16="http://schemas.microsoft.com/office/drawing/2014/main" id="{3ABBA617-03BC-77DE-9A39-34797E2C6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98" y="2168204"/>
            <a:ext cx="1807965" cy="1347975"/>
          </a:xfrm>
          <a:prstGeom prst="rect">
            <a:avLst/>
          </a:prstGeom>
        </p:spPr>
      </p:pic>
      <p:sp>
        <p:nvSpPr>
          <p:cNvPr id="1188" name="文本框 1187">
            <a:extLst>
              <a:ext uri="{FF2B5EF4-FFF2-40B4-BE49-F238E27FC236}">
                <a16:creationId xmlns:a16="http://schemas.microsoft.com/office/drawing/2014/main" id="{037DD4AD-9EFF-3F19-2C49-C8018FC3300C}"/>
              </a:ext>
            </a:extLst>
          </p:cNvPr>
          <p:cNvSpPr txBox="1"/>
          <p:nvPr/>
        </p:nvSpPr>
        <p:spPr>
          <a:xfrm>
            <a:off x="1197793" y="2748003"/>
            <a:ext cx="21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~7000 languages</a:t>
            </a:r>
            <a:endParaRPr lang="en-GB" sz="2000" b="1" dirty="0">
              <a:highlight>
                <a:srgbClr val="FFFF00"/>
              </a:highlight>
            </a:endParaRPr>
          </a:p>
        </p:txBody>
      </p:sp>
      <p:sp>
        <p:nvSpPr>
          <p:cNvPr id="1251" name="文本框 1250">
            <a:extLst>
              <a:ext uri="{FF2B5EF4-FFF2-40B4-BE49-F238E27FC236}">
                <a16:creationId xmlns:a16="http://schemas.microsoft.com/office/drawing/2014/main" id="{F6161526-E0CD-1A44-CBFC-6DA7BD9EBA28}"/>
              </a:ext>
            </a:extLst>
          </p:cNvPr>
          <p:cNvSpPr txBox="1"/>
          <p:nvPr/>
        </p:nvSpPr>
        <p:spPr>
          <a:xfrm>
            <a:off x="1984289" y="35759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but</a:t>
            </a:r>
          </a:p>
        </p:txBody>
      </p:sp>
      <p:cxnSp>
        <p:nvCxnSpPr>
          <p:cNvPr id="1252" name="直接连接符 1251">
            <a:extLst>
              <a:ext uri="{FF2B5EF4-FFF2-40B4-BE49-F238E27FC236}">
                <a16:creationId xmlns:a16="http://schemas.microsoft.com/office/drawing/2014/main" id="{40422459-F88B-2B98-112A-D8BBBCBA63E5}"/>
              </a:ext>
            </a:extLst>
          </p:cNvPr>
          <p:cNvCxnSpPr>
            <a:cxnSpLocks/>
          </p:cNvCxnSpPr>
          <p:nvPr/>
        </p:nvCxnSpPr>
        <p:spPr>
          <a:xfrm>
            <a:off x="4264984" y="2274006"/>
            <a:ext cx="0" cy="452277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2" name="矩形: 圆角 1311">
            <a:extLst>
              <a:ext uri="{FF2B5EF4-FFF2-40B4-BE49-F238E27FC236}">
                <a16:creationId xmlns:a16="http://schemas.microsoft.com/office/drawing/2014/main" id="{D0CD238C-C5EA-22B6-2F11-00BC4A8A6B20}"/>
              </a:ext>
            </a:extLst>
          </p:cNvPr>
          <p:cNvSpPr/>
          <p:nvPr/>
        </p:nvSpPr>
        <p:spPr>
          <a:xfrm>
            <a:off x="10464728" y="440481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3" name="直接箭头连接符 1312">
            <a:extLst>
              <a:ext uri="{FF2B5EF4-FFF2-40B4-BE49-F238E27FC236}">
                <a16:creationId xmlns:a16="http://schemas.microsoft.com/office/drawing/2014/main" id="{0A0CF013-0ED7-49D5-99D4-190A8CE85147}"/>
              </a:ext>
            </a:extLst>
          </p:cNvPr>
          <p:cNvCxnSpPr>
            <a:cxnSpLocks/>
          </p:cNvCxnSpPr>
          <p:nvPr/>
        </p:nvCxnSpPr>
        <p:spPr>
          <a:xfrm flipV="1">
            <a:off x="9844043" y="52580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4" name="矩形: 圆角 1313">
            <a:extLst>
              <a:ext uri="{FF2B5EF4-FFF2-40B4-BE49-F238E27FC236}">
                <a16:creationId xmlns:a16="http://schemas.microsoft.com/office/drawing/2014/main" id="{1FB3E7EB-8D32-B6C0-9A03-444EF2ED35EB}"/>
              </a:ext>
            </a:extLst>
          </p:cNvPr>
          <p:cNvSpPr/>
          <p:nvPr/>
        </p:nvSpPr>
        <p:spPr>
          <a:xfrm>
            <a:off x="10473553" y="514176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矩形 1314">
            <a:extLst>
              <a:ext uri="{FF2B5EF4-FFF2-40B4-BE49-F238E27FC236}">
                <a16:creationId xmlns:a16="http://schemas.microsoft.com/office/drawing/2014/main" id="{7A6FDFDD-89C0-5519-EF29-E12C8BB44FDE}"/>
              </a:ext>
            </a:extLst>
          </p:cNvPr>
          <p:cNvSpPr/>
          <p:nvPr/>
        </p:nvSpPr>
        <p:spPr>
          <a:xfrm>
            <a:off x="9596330" y="472129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文本框 1315">
            <a:extLst>
              <a:ext uri="{FF2B5EF4-FFF2-40B4-BE49-F238E27FC236}">
                <a16:creationId xmlns:a16="http://schemas.microsoft.com/office/drawing/2014/main" id="{3A9C08DC-7CA2-7D5D-6E25-46EDABD88017}"/>
              </a:ext>
            </a:extLst>
          </p:cNvPr>
          <p:cNvSpPr txBox="1"/>
          <p:nvPr/>
        </p:nvSpPr>
        <p:spPr>
          <a:xfrm>
            <a:off x="9567489" y="478939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317" name="矩形: 圆角 1316">
            <a:extLst>
              <a:ext uri="{FF2B5EF4-FFF2-40B4-BE49-F238E27FC236}">
                <a16:creationId xmlns:a16="http://schemas.microsoft.com/office/drawing/2014/main" id="{B5D361D9-4D4E-6AFB-A251-04E70F6ACFA8}"/>
              </a:ext>
            </a:extLst>
          </p:cNvPr>
          <p:cNvSpPr/>
          <p:nvPr/>
        </p:nvSpPr>
        <p:spPr>
          <a:xfrm>
            <a:off x="10462952" y="477647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矩形: 圆角 1317">
            <a:extLst>
              <a:ext uri="{FF2B5EF4-FFF2-40B4-BE49-F238E27FC236}">
                <a16:creationId xmlns:a16="http://schemas.microsoft.com/office/drawing/2014/main" id="{B1F5D786-0216-F647-8A45-CFA8A994430A}"/>
              </a:ext>
            </a:extLst>
          </p:cNvPr>
          <p:cNvSpPr/>
          <p:nvPr/>
        </p:nvSpPr>
        <p:spPr>
          <a:xfrm>
            <a:off x="10456170" y="376547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9" name="直接箭头连接符 1318">
            <a:extLst>
              <a:ext uri="{FF2B5EF4-FFF2-40B4-BE49-F238E27FC236}">
                <a16:creationId xmlns:a16="http://schemas.microsoft.com/office/drawing/2014/main" id="{FB976708-CAFE-2CDC-F4F7-B53F4B6C51B7}"/>
              </a:ext>
            </a:extLst>
          </p:cNvPr>
          <p:cNvCxnSpPr>
            <a:cxnSpLocks/>
          </p:cNvCxnSpPr>
          <p:nvPr/>
        </p:nvCxnSpPr>
        <p:spPr>
          <a:xfrm flipV="1">
            <a:off x="10654230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0" name="直接箭头连接符 1319">
            <a:extLst>
              <a:ext uri="{FF2B5EF4-FFF2-40B4-BE49-F238E27FC236}">
                <a16:creationId xmlns:a16="http://schemas.microsoft.com/office/drawing/2014/main" id="{74E3A955-6D49-5D3A-6342-E0BC56457145}"/>
              </a:ext>
            </a:extLst>
          </p:cNvPr>
          <p:cNvCxnSpPr>
            <a:cxnSpLocks/>
          </p:cNvCxnSpPr>
          <p:nvPr/>
        </p:nvCxnSpPr>
        <p:spPr>
          <a:xfrm flipV="1">
            <a:off x="10906021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1" name="直接箭头连接符 1320">
            <a:extLst>
              <a:ext uri="{FF2B5EF4-FFF2-40B4-BE49-F238E27FC236}">
                <a16:creationId xmlns:a16="http://schemas.microsoft.com/office/drawing/2014/main" id="{7FE82B52-33A0-1E28-72EF-8878BAA9254A}"/>
              </a:ext>
            </a:extLst>
          </p:cNvPr>
          <p:cNvCxnSpPr>
            <a:cxnSpLocks/>
          </p:cNvCxnSpPr>
          <p:nvPr/>
        </p:nvCxnSpPr>
        <p:spPr>
          <a:xfrm flipV="1">
            <a:off x="11160464" y="534996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2" name="直接箭头连接符 1321">
            <a:extLst>
              <a:ext uri="{FF2B5EF4-FFF2-40B4-BE49-F238E27FC236}">
                <a16:creationId xmlns:a16="http://schemas.microsoft.com/office/drawing/2014/main" id="{A895C01D-42A8-1705-4666-A222780529C4}"/>
              </a:ext>
            </a:extLst>
          </p:cNvPr>
          <p:cNvCxnSpPr>
            <a:cxnSpLocks/>
          </p:cNvCxnSpPr>
          <p:nvPr/>
        </p:nvCxnSpPr>
        <p:spPr>
          <a:xfrm flipV="1">
            <a:off x="10641140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3" name="直接箭头连接符 1322">
            <a:extLst>
              <a:ext uri="{FF2B5EF4-FFF2-40B4-BE49-F238E27FC236}">
                <a16:creationId xmlns:a16="http://schemas.microsoft.com/office/drawing/2014/main" id="{1F1823B5-D178-072D-C6AD-7F7BE41093DA}"/>
              </a:ext>
            </a:extLst>
          </p:cNvPr>
          <p:cNvCxnSpPr>
            <a:cxnSpLocks/>
          </p:cNvCxnSpPr>
          <p:nvPr/>
        </p:nvCxnSpPr>
        <p:spPr>
          <a:xfrm flipV="1">
            <a:off x="10892931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4" name="直接箭头连接符 1323">
            <a:extLst>
              <a:ext uri="{FF2B5EF4-FFF2-40B4-BE49-F238E27FC236}">
                <a16:creationId xmlns:a16="http://schemas.microsoft.com/office/drawing/2014/main" id="{93F073F3-03C7-70C9-0A48-4E0CB1446123}"/>
              </a:ext>
            </a:extLst>
          </p:cNvPr>
          <p:cNvCxnSpPr>
            <a:cxnSpLocks/>
          </p:cNvCxnSpPr>
          <p:nvPr/>
        </p:nvCxnSpPr>
        <p:spPr>
          <a:xfrm flipV="1">
            <a:off x="11147374" y="353628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25" name="任意多边形: 形状 1324">
            <a:extLst>
              <a:ext uri="{FF2B5EF4-FFF2-40B4-BE49-F238E27FC236}">
                <a16:creationId xmlns:a16="http://schemas.microsoft.com/office/drawing/2014/main" id="{A7A53B77-0215-2E69-4781-E32B908A7EF2}"/>
              </a:ext>
            </a:extLst>
          </p:cNvPr>
          <p:cNvSpPr/>
          <p:nvPr/>
        </p:nvSpPr>
        <p:spPr>
          <a:xfrm>
            <a:off x="9879626" y="448563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6" name="直接连接符 1325">
            <a:extLst>
              <a:ext uri="{FF2B5EF4-FFF2-40B4-BE49-F238E27FC236}">
                <a16:creationId xmlns:a16="http://schemas.microsoft.com/office/drawing/2014/main" id="{C762283D-B2E7-9B17-F9B7-E6366CB3F3F5}"/>
              </a:ext>
            </a:extLst>
          </p:cNvPr>
          <p:cNvCxnSpPr>
            <a:cxnSpLocks/>
          </p:cNvCxnSpPr>
          <p:nvPr/>
        </p:nvCxnSpPr>
        <p:spPr>
          <a:xfrm>
            <a:off x="10342435" y="407230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327" name="任意多边形: 形状 1326">
            <a:extLst>
              <a:ext uri="{FF2B5EF4-FFF2-40B4-BE49-F238E27FC236}">
                <a16:creationId xmlns:a16="http://schemas.microsoft.com/office/drawing/2014/main" id="{F1AE6343-919F-AD5D-D7F5-742A57071C22}"/>
              </a:ext>
            </a:extLst>
          </p:cNvPr>
          <p:cNvSpPr/>
          <p:nvPr/>
        </p:nvSpPr>
        <p:spPr>
          <a:xfrm rot="440232">
            <a:off x="10353656" y="388226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8" name="任意多边形: 形状 1327">
            <a:extLst>
              <a:ext uri="{FF2B5EF4-FFF2-40B4-BE49-F238E27FC236}">
                <a16:creationId xmlns:a16="http://schemas.microsoft.com/office/drawing/2014/main" id="{714F4824-B0A8-962E-1FD9-6B48F214127B}"/>
              </a:ext>
            </a:extLst>
          </p:cNvPr>
          <p:cNvSpPr/>
          <p:nvPr/>
        </p:nvSpPr>
        <p:spPr>
          <a:xfrm rot="20898683">
            <a:off x="10369018" y="518266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9" name="直接箭头连接符 1328">
            <a:extLst>
              <a:ext uri="{FF2B5EF4-FFF2-40B4-BE49-F238E27FC236}">
                <a16:creationId xmlns:a16="http://schemas.microsoft.com/office/drawing/2014/main" id="{9AA3C634-6274-5871-44D9-E0414989A036}"/>
              </a:ext>
            </a:extLst>
          </p:cNvPr>
          <p:cNvCxnSpPr>
            <a:cxnSpLocks/>
          </p:cNvCxnSpPr>
          <p:nvPr/>
        </p:nvCxnSpPr>
        <p:spPr>
          <a:xfrm>
            <a:off x="10362070" y="449099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0" name="直接箭头连接符 1329">
            <a:extLst>
              <a:ext uri="{FF2B5EF4-FFF2-40B4-BE49-F238E27FC236}">
                <a16:creationId xmlns:a16="http://schemas.microsoft.com/office/drawing/2014/main" id="{7A83A0E2-C812-FB18-D768-5C1922DDBBB7}"/>
              </a:ext>
            </a:extLst>
          </p:cNvPr>
          <p:cNvCxnSpPr>
            <a:cxnSpLocks/>
          </p:cNvCxnSpPr>
          <p:nvPr/>
        </p:nvCxnSpPr>
        <p:spPr>
          <a:xfrm>
            <a:off x="10362070" y="488918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31" name="图片 1330">
            <a:extLst>
              <a:ext uri="{FF2B5EF4-FFF2-40B4-BE49-F238E27FC236}">
                <a16:creationId xmlns:a16="http://schemas.microsoft.com/office/drawing/2014/main" id="{56C19707-6ED4-42AF-431A-9744E6973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298" y="5567887"/>
            <a:ext cx="199490" cy="185041"/>
          </a:xfrm>
          <a:prstGeom prst="rect">
            <a:avLst/>
          </a:prstGeom>
        </p:spPr>
      </p:pic>
      <p:sp>
        <p:nvSpPr>
          <p:cNvPr id="1332" name="文本框 1331">
            <a:extLst>
              <a:ext uri="{FF2B5EF4-FFF2-40B4-BE49-F238E27FC236}">
                <a16:creationId xmlns:a16="http://schemas.microsoft.com/office/drawing/2014/main" id="{1142CEF5-DF36-8B68-BA33-AFA9762FEEB8}"/>
              </a:ext>
            </a:extLst>
          </p:cNvPr>
          <p:cNvSpPr txBox="1"/>
          <p:nvPr/>
        </p:nvSpPr>
        <p:spPr>
          <a:xfrm>
            <a:off x="10545334" y="373089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" name="文本框 1332">
            <a:extLst>
              <a:ext uri="{FF2B5EF4-FFF2-40B4-BE49-F238E27FC236}">
                <a16:creationId xmlns:a16="http://schemas.microsoft.com/office/drawing/2014/main" id="{EC612DC3-A75B-8EC2-7A6B-DBABCC426EC6}"/>
              </a:ext>
            </a:extLst>
          </p:cNvPr>
          <p:cNvSpPr txBox="1"/>
          <p:nvPr/>
        </p:nvSpPr>
        <p:spPr>
          <a:xfrm>
            <a:off x="10836091" y="3947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334" name="文本框 1333">
            <a:extLst>
              <a:ext uri="{FF2B5EF4-FFF2-40B4-BE49-F238E27FC236}">
                <a16:creationId xmlns:a16="http://schemas.microsoft.com/office/drawing/2014/main" id="{34FEEADF-9BEE-98E7-0A1B-17B04B41FB4D}"/>
              </a:ext>
            </a:extLst>
          </p:cNvPr>
          <p:cNvSpPr txBox="1"/>
          <p:nvPr/>
        </p:nvSpPr>
        <p:spPr>
          <a:xfrm>
            <a:off x="10545333" y="437839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5" name="文本框 1334">
            <a:extLst>
              <a:ext uri="{FF2B5EF4-FFF2-40B4-BE49-F238E27FC236}">
                <a16:creationId xmlns:a16="http://schemas.microsoft.com/office/drawing/2014/main" id="{92C1AC9F-45BD-0BF3-3A65-DD20C367F33D}"/>
              </a:ext>
            </a:extLst>
          </p:cNvPr>
          <p:cNvSpPr txBox="1"/>
          <p:nvPr/>
        </p:nvSpPr>
        <p:spPr>
          <a:xfrm>
            <a:off x="10545332" y="474675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6" name="文本框 1335">
            <a:extLst>
              <a:ext uri="{FF2B5EF4-FFF2-40B4-BE49-F238E27FC236}">
                <a16:creationId xmlns:a16="http://schemas.microsoft.com/office/drawing/2014/main" id="{8312B6EA-8C03-FF42-08B4-4A41233A8543}"/>
              </a:ext>
            </a:extLst>
          </p:cNvPr>
          <p:cNvSpPr txBox="1"/>
          <p:nvPr/>
        </p:nvSpPr>
        <p:spPr>
          <a:xfrm>
            <a:off x="10536503" y="51012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7" name="直接箭头连接符 1336">
            <a:extLst>
              <a:ext uri="{FF2B5EF4-FFF2-40B4-BE49-F238E27FC236}">
                <a16:creationId xmlns:a16="http://schemas.microsoft.com/office/drawing/2014/main" id="{0A4FEF37-C3A0-F2F5-B2B5-CD023EDF155E}"/>
              </a:ext>
            </a:extLst>
          </p:cNvPr>
          <p:cNvCxnSpPr>
            <a:cxnSpLocks/>
          </p:cNvCxnSpPr>
          <p:nvPr/>
        </p:nvCxnSpPr>
        <p:spPr>
          <a:xfrm flipV="1">
            <a:off x="11431702" y="535892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8" name="直接箭头连接符 1337">
            <a:extLst>
              <a:ext uri="{FF2B5EF4-FFF2-40B4-BE49-F238E27FC236}">
                <a16:creationId xmlns:a16="http://schemas.microsoft.com/office/drawing/2014/main" id="{D0E9C4B9-3F1D-211C-D3E9-224CA9F21E66}"/>
              </a:ext>
            </a:extLst>
          </p:cNvPr>
          <p:cNvCxnSpPr>
            <a:cxnSpLocks/>
          </p:cNvCxnSpPr>
          <p:nvPr/>
        </p:nvCxnSpPr>
        <p:spPr>
          <a:xfrm flipV="1">
            <a:off x="11431702" y="353261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39" name="组合 1338">
            <a:extLst>
              <a:ext uri="{FF2B5EF4-FFF2-40B4-BE49-F238E27FC236}">
                <a16:creationId xmlns:a16="http://schemas.microsoft.com/office/drawing/2014/main" id="{61785C2C-7943-EE48-CE0B-80FE3E3023D8}"/>
              </a:ext>
            </a:extLst>
          </p:cNvPr>
          <p:cNvGrpSpPr/>
          <p:nvPr/>
        </p:nvGrpSpPr>
        <p:grpSpPr>
          <a:xfrm>
            <a:off x="10655373" y="4258808"/>
            <a:ext cx="753946" cy="147057"/>
            <a:chOff x="7984794" y="3510095"/>
            <a:chExt cx="753946" cy="147057"/>
          </a:xfrm>
        </p:grpSpPr>
        <p:cxnSp>
          <p:nvCxnSpPr>
            <p:cNvPr id="1340" name="直接箭头连接符 1339">
              <a:extLst>
                <a:ext uri="{FF2B5EF4-FFF2-40B4-BE49-F238E27FC236}">
                  <a16:creationId xmlns:a16="http://schemas.microsoft.com/office/drawing/2014/main" id="{46A2AFF1-A933-8D29-36DC-5590DBD27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1" name="直接箭头连接符 1340">
              <a:extLst>
                <a:ext uri="{FF2B5EF4-FFF2-40B4-BE49-F238E27FC236}">
                  <a16:creationId xmlns:a16="http://schemas.microsoft.com/office/drawing/2014/main" id="{BFA8700C-5ED2-811B-8E78-056FFC4A3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2" name="直接箭头连接符 1341">
              <a:extLst>
                <a:ext uri="{FF2B5EF4-FFF2-40B4-BE49-F238E27FC236}">
                  <a16:creationId xmlns:a16="http://schemas.microsoft.com/office/drawing/2014/main" id="{EB6A5523-1339-D5E8-3EE6-B2CB649BD3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3" name="直接箭头连接符 1342">
              <a:extLst>
                <a:ext uri="{FF2B5EF4-FFF2-40B4-BE49-F238E27FC236}">
                  <a16:creationId xmlns:a16="http://schemas.microsoft.com/office/drawing/2014/main" id="{70197500-3CAE-047F-E883-A063B509F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4" name="组合 1343">
            <a:extLst>
              <a:ext uri="{FF2B5EF4-FFF2-40B4-BE49-F238E27FC236}">
                <a16:creationId xmlns:a16="http://schemas.microsoft.com/office/drawing/2014/main" id="{D7C81B4B-3076-D4B5-629A-3742AEC9AB09}"/>
              </a:ext>
            </a:extLst>
          </p:cNvPr>
          <p:cNvGrpSpPr/>
          <p:nvPr/>
        </p:nvGrpSpPr>
        <p:grpSpPr>
          <a:xfrm>
            <a:off x="10661860" y="3979270"/>
            <a:ext cx="753946" cy="147057"/>
            <a:chOff x="7984794" y="3510095"/>
            <a:chExt cx="753946" cy="147057"/>
          </a:xfrm>
        </p:grpSpPr>
        <p:cxnSp>
          <p:nvCxnSpPr>
            <p:cNvPr id="1345" name="直接箭头连接符 1344">
              <a:extLst>
                <a:ext uri="{FF2B5EF4-FFF2-40B4-BE49-F238E27FC236}">
                  <a16:creationId xmlns:a16="http://schemas.microsoft.com/office/drawing/2014/main" id="{36D98F92-3113-D122-ACE0-48186E292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6" name="直接箭头连接符 1345">
              <a:extLst>
                <a:ext uri="{FF2B5EF4-FFF2-40B4-BE49-F238E27FC236}">
                  <a16:creationId xmlns:a16="http://schemas.microsoft.com/office/drawing/2014/main" id="{7FA7ACFF-576B-9501-AEC9-DD1AD9B0C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7" name="直接箭头连接符 1346">
              <a:extLst>
                <a:ext uri="{FF2B5EF4-FFF2-40B4-BE49-F238E27FC236}">
                  <a16:creationId xmlns:a16="http://schemas.microsoft.com/office/drawing/2014/main" id="{EFFD720E-D14F-D7DA-A937-68D422386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8" name="直接箭头连接符 1347">
              <a:extLst>
                <a:ext uri="{FF2B5EF4-FFF2-40B4-BE49-F238E27FC236}">
                  <a16:creationId xmlns:a16="http://schemas.microsoft.com/office/drawing/2014/main" id="{5FB3B00E-0133-6B01-A6FE-8EB157660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9" name="组合 1348">
            <a:extLst>
              <a:ext uri="{FF2B5EF4-FFF2-40B4-BE49-F238E27FC236}">
                <a16:creationId xmlns:a16="http://schemas.microsoft.com/office/drawing/2014/main" id="{5EFE0ED7-0F82-5880-6277-C159D222FFC4}"/>
              </a:ext>
            </a:extLst>
          </p:cNvPr>
          <p:cNvGrpSpPr/>
          <p:nvPr/>
        </p:nvGrpSpPr>
        <p:grpSpPr>
          <a:xfrm>
            <a:off x="10666867" y="4628237"/>
            <a:ext cx="753946" cy="147057"/>
            <a:chOff x="7984794" y="3510095"/>
            <a:chExt cx="753946" cy="147057"/>
          </a:xfrm>
        </p:grpSpPr>
        <p:cxnSp>
          <p:nvCxnSpPr>
            <p:cNvPr id="1350" name="直接箭头连接符 1349">
              <a:extLst>
                <a:ext uri="{FF2B5EF4-FFF2-40B4-BE49-F238E27FC236}">
                  <a16:creationId xmlns:a16="http://schemas.microsoft.com/office/drawing/2014/main" id="{DB0CBD9D-3519-70B6-B469-3040FAB99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1" name="直接箭头连接符 1350">
              <a:extLst>
                <a:ext uri="{FF2B5EF4-FFF2-40B4-BE49-F238E27FC236}">
                  <a16:creationId xmlns:a16="http://schemas.microsoft.com/office/drawing/2014/main" id="{2AC3C29D-66B9-161A-22A3-09655E2A1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2" name="直接箭头连接符 1351">
              <a:extLst>
                <a:ext uri="{FF2B5EF4-FFF2-40B4-BE49-F238E27FC236}">
                  <a16:creationId xmlns:a16="http://schemas.microsoft.com/office/drawing/2014/main" id="{9E531364-B295-59DE-1B2A-275FE1700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3" name="直接箭头连接符 1352">
              <a:extLst>
                <a:ext uri="{FF2B5EF4-FFF2-40B4-BE49-F238E27FC236}">
                  <a16:creationId xmlns:a16="http://schemas.microsoft.com/office/drawing/2014/main" id="{768076B6-C16F-043E-85B7-138E36CF6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54" name="组合 1353">
            <a:extLst>
              <a:ext uri="{FF2B5EF4-FFF2-40B4-BE49-F238E27FC236}">
                <a16:creationId xmlns:a16="http://schemas.microsoft.com/office/drawing/2014/main" id="{DD2973A6-6E49-E609-14F7-E30A79A41B09}"/>
              </a:ext>
            </a:extLst>
          </p:cNvPr>
          <p:cNvGrpSpPr/>
          <p:nvPr/>
        </p:nvGrpSpPr>
        <p:grpSpPr>
          <a:xfrm>
            <a:off x="10673741" y="5004924"/>
            <a:ext cx="753946" cy="147057"/>
            <a:chOff x="7984794" y="3510095"/>
            <a:chExt cx="753946" cy="147057"/>
          </a:xfrm>
        </p:grpSpPr>
        <p:cxnSp>
          <p:nvCxnSpPr>
            <p:cNvPr id="1355" name="直接箭头连接符 1354">
              <a:extLst>
                <a:ext uri="{FF2B5EF4-FFF2-40B4-BE49-F238E27FC236}">
                  <a16:creationId xmlns:a16="http://schemas.microsoft.com/office/drawing/2014/main" id="{078FFB96-9242-48F1-2A01-25E0108F91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6" name="直接箭头连接符 1355">
              <a:extLst>
                <a:ext uri="{FF2B5EF4-FFF2-40B4-BE49-F238E27FC236}">
                  <a16:creationId xmlns:a16="http://schemas.microsoft.com/office/drawing/2014/main" id="{745E8B5B-91B2-CA89-EE30-A5F8E2239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7" name="直接箭头连接符 1356">
              <a:extLst>
                <a:ext uri="{FF2B5EF4-FFF2-40B4-BE49-F238E27FC236}">
                  <a16:creationId xmlns:a16="http://schemas.microsoft.com/office/drawing/2014/main" id="{2F1647AC-10A9-AA79-C503-50410E29B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8" name="直接箭头连接符 1357">
              <a:extLst>
                <a:ext uri="{FF2B5EF4-FFF2-40B4-BE49-F238E27FC236}">
                  <a16:creationId xmlns:a16="http://schemas.microsoft.com/office/drawing/2014/main" id="{48659E62-351F-7A02-F716-4802D25D9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359" name="矩形 1358">
            <a:extLst>
              <a:ext uri="{FF2B5EF4-FFF2-40B4-BE49-F238E27FC236}">
                <a16:creationId xmlns:a16="http://schemas.microsoft.com/office/drawing/2014/main" id="{A31F215C-4A1D-C682-A2EC-01330AB995CA}"/>
              </a:ext>
            </a:extLst>
          </p:cNvPr>
          <p:cNvSpPr/>
          <p:nvPr/>
        </p:nvSpPr>
        <p:spPr>
          <a:xfrm>
            <a:off x="10545332" y="556963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0" name="矩形 1359">
            <a:extLst>
              <a:ext uri="{FF2B5EF4-FFF2-40B4-BE49-F238E27FC236}">
                <a16:creationId xmlns:a16="http://schemas.microsoft.com/office/drawing/2014/main" id="{7756936C-454E-E431-8A7C-AEC5F77BE39F}"/>
              </a:ext>
            </a:extLst>
          </p:cNvPr>
          <p:cNvSpPr/>
          <p:nvPr/>
        </p:nvSpPr>
        <p:spPr>
          <a:xfrm>
            <a:off x="10793847" y="556830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1" name="矩形 1360">
            <a:extLst>
              <a:ext uri="{FF2B5EF4-FFF2-40B4-BE49-F238E27FC236}">
                <a16:creationId xmlns:a16="http://schemas.microsoft.com/office/drawing/2014/main" id="{C9704637-9310-1DF8-5D8C-4F25EEB37B84}"/>
              </a:ext>
            </a:extLst>
          </p:cNvPr>
          <p:cNvSpPr/>
          <p:nvPr/>
        </p:nvSpPr>
        <p:spPr>
          <a:xfrm>
            <a:off x="11057288" y="556620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2" name="矩形 1361">
            <a:extLst>
              <a:ext uri="{FF2B5EF4-FFF2-40B4-BE49-F238E27FC236}">
                <a16:creationId xmlns:a16="http://schemas.microsoft.com/office/drawing/2014/main" id="{4FA70140-081A-8749-A367-B9BA0F90C934}"/>
              </a:ext>
            </a:extLst>
          </p:cNvPr>
          <p:cNvSpPr/>
          <p:nvPr/>
        </p:nvSpPr>
        <p:spPr>
          <a:xfrm>
            <a:off x="11317129" y="556754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4" name="矩形 1363">
            <a:extLst>
              <a:ext uri="{FF2B5EF4-FFF2-40B4-BE49-F238E27FC236}">
                <a16:creationId xmlns:a16="http://schemas.microsoft.com/office/drawing/2014/main" id="{10D7DB9D-CCA5-06CB-D6F9-0AE49AF9264A}"/>
              </a:ext>
            </a:extLst>
          </p:cNvPr>
          <p:cNvSpPr/>
          <p:nvPr/>
        </p:nvSpPr>
        <p:spPr>
          <a:xfrm>
            <a:off x="10545332" y="335861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5" name="矩形 1364">
            <a:extLst>
              <a:ext uri="{FF2B5EF4-FFF2-40B4-BE49-F238E27FC236}">
                <a16:creationId xmlns:a16="http://schemas.microsoft.com/office/drawing/2014/main" id="{5FBC47A5-46C7-16C5-8873-E93398B91E2B}"/>
              </a:ext>
            </a:extLst>
          </p:cNvPr>
          <p:cNvSpPr/>
          <p:nvPr/>
        </p:nvSpPr>
        <p:spPr>
          <a:xfrm>
            <a:off x="10793847" y="335727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6" name="矩形 1365">
            <a:extLst>
              <a:ext uri="{FF2B5EF4-FFF2-40B4-BE49-F238E27FC236}">
                <a16:creationId xmlns:a16="http://schemas.microsoft.com/office/drawing/2014/main" id="{4AF9A51E-C90B-B2B1-491C-91F178086780}"/>
              </a:ext>
            </a:extLst>
          </p:cNvPr>
          <p:cNvSpPr/>
          <p:nvPr/>
        </p:nvSpPr>
        <p:spPr>
          <a:xfrm>
            <a:off x="11057288" y="335518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630A624E-C39A-ABBC-6711-9E275B0550B1}"/>
              </a:ext>
            </a:extLst>
          </p:cNvPr>
          <p:cNvSpPr/>
          <p:nvPr/>
        </p:nvSpPr>
        <p:spPr>
          <a:xfrm>
            <a:off x="11317129" y="335652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1" name="文本框 1370">
            <a:extLst>
              <a:ext uri="{FF2B5EF4-FFF2-40B4-BE49-F238E27FC236}">
                <a16:creationId xmlns:a16="http://schemas.microsoft.com/office/drawing/2014/main" id="{903C4475-BCC5-F220-7096-5FE5D77478E0}"/>
              </a:ext>
            </a:extLst>
          </p:cNvPr>
          <p:cNvSpPr txBox="1"/>
          <p:nvPr/>
        </p:nvSpPr>
        <p:spPr>
          <a:xfrm>
            <a:off x="9375235" y="5729653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</a:t>
            </a:r>
            <a:r>
              <a:rPr lang="en-GB" sz="1050" dirty="0">
                <a:solidFill>
                  <a:schemeClr val="accent6"/>
                </a:solidFill>
              </a:rPr>
              <a:t>xiao mi</a:t>
            </a:r>
          </a:p>
        </p:txBody>
      </p:sp>
      <p:sp>
        <p:nvSpPr>
          <p:cNvPr id="1382" name="文本框 1381">
            <a:extLst>
              <a:ext uri="{FF2B5EF4-FFF2-40B4-BE49-F238E27FC236}">
                <a16:creationId xmlns:a16="http://schemas.microsoft.com/office/drawing/2014/main" id="{57E63CE0-9FA7-0F22-4B76-89F8382A7E3B}"/>
              </a:ext>
            </a:extLst>
          </p:cNvPr>
          <p:cNvSpPr txBox="1"/>
          <p:nvPr/>
        </p:nvSpPr>
        <p:spPr>
          <a:xfrm>
            <a:off x="10545332" y="3299736"/>
            <a:ext cx="221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</a:t>
            </a:r>
          </a:p>
        </p:txBody>
      </p:sp>
      <p:sp>
        <p:nvSpPr>
          <p:cNvPr id="1383" name="文本框 1382">
            <a:extLst>
              <a:ext uri="{FF2B5EF4-FFF2-40B4-BE49-F238E27FC236}">
                <a16:creationId xmlns:a16="http://schemas.microsoft.com/office/drawing/2014/main" id="{E7843C66-44D4-BD6C-0794-6296AF0D81C4}"/>
              </a:ext>
            </a:extLst>
          </p:cNvPr>
          <p:cNvSpPr txBox="1"/>
          <p:nvPr/>
        </p:nvSpPr>
        <p:spPr>
          <a:xfrm>
            <a:off x="10697768" y="3314376"/>
            <a:ext cx="440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like</a:t>
            </a:r>
          </a:p>
        </p:txBody>
      </p:sp>
      <p:sp>
        <p:nvSpPr>
          <p:cNvPr id="1384" name="文本框 1383">
            <a:extLst>
              <a:ext uri="{FF2B5EF4-FFF2-40B4-BE49-F238E27FC236}">
                <a16:creationId xmlns:a16="http://schemas.microsoft.com/office/drawing/2014/main" id="{DAE1333B-C124-D571-A712-089149486652}"/>
              </a:ext>
            </a:extLst>
          </p:cNvPr>
          <p:cNvSpPr txBox="1"/>
          <p:nvPr/>
        </p:nvSpPr>
        <p:spPr>
          <a:xfrm>
            <a:off x="10955058" y="3314376"/>
            <a:ext cx="527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  <a:latin typeface="Arial Narrow" panose="020B0606020202030204" pitchFamily="34" charset="0"/>
              </a:rPr>
              <a:t>show</a:t>
            </a:r>
          </a:p>
        </p:txBody>
      </p:sp>
      <p:sp>
        <p:nvSpPr>
          <p:cNvPr id="1385" name="文本框 1384">
            <a:extLst>
              <a:ext uri="{FF2B5EF4-FFF2-40B4-BE49-F238E27FC236}">
                <a16:creationId xmlns:a16="http://schemas.microsoft.com/office/drawing/2014/main" id="{B98F3902-70AD-7E87-8746-8BE9EF777074}"/>
              </a:ext>
            </a:extLst>
          </p:cNvPr>
          <p:cNvSpPr txBox="1"/>
          <p:nvPr/>
        </p:nvSpPr>
        <p:spPr>
          <a:xfrm>
            <a:off x="11266842" y="3307562"/>
            <a:ext cx="461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</a:rPr>
              <a:t>me</a:t>
            </a:r>
          </a:p>
        </p:txBody>
      </p:sp>
      <p:sp>
        <p:nvSpPr>
          <p:cNvPr id="1386" name="文本框 1385">
            <a:extLst>
              <a:ext uri="{FF2B5EF4-FFF2-40B4-BE49-F238E27FC236}">
                <a16:creationId xmlns:a16="http://schemas.microsoft.com/office/drawing/2014/main" id="{B566F2E5-9E22-0051-2796-B8A110BAE1E7}"/>
              </a:ext>
            </a:extLst>
          </p:cNvPr>
          <p:cNvSpPr txBox="1"/>
          <p:nvPr/>
        </p:nvSpPr>
        <p:spPr>
          <a:xfrm>
            <a:off x="10754487" y="550763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pic>
        <p:nvPicPr>
          <p:cNvPr id="1388" name="图片 1387">
            <a:extLst>
              <a:ext uri="{FF2B5EF4-FFF2-40B4-BE49-F238E27FC236}">
                <a16:creationId xmlns:a16="http://schemas.microsoft.com/office/drawing/2014/main" id="{F3C875F7-6294-D6B5-CB21-6F6C3BC6A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603" y="2919689"/>
            <a:ext cx="2187636" cy="2668399"/>
          </a:xfrm>
          <a:prstGeom prst="rect">
            <a:avLst/>
          </a:prstGeom>
        </p:spPr>
      </p:pic>
      <p:pic>
        <p:nvPicPr>
          <p:cNvPr id="1389" name="图片 1388">
            <a:extLst>
              <a:ext uri="{FF2B5EF4-FFF2-40B4-BE49-F238E27FC236}">
                <a16:creationId xmlns:a16="http://schemas.microsoft.com/office/drawing/2014/main" id="{C5AE0807-DCF2-47DA-5174-7EED3EA4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5" y="5943072"/>
            <a:ext cx="1484082" cy="887912"/>
          </a:xfrm>
          <a:prstGeom prst="rect">
            <a:avLst/>
          </a:prstGeom>
        </p:spPr>
      </p:pic>
      <p:pic>
        <p:nvPicPr>
          <p:cNvPr id="1390" name="图片 1389">
            <a:extLst>
              <a:ext uri="{FF2B5EF4-FFF2-40B4-BE49-F238E27FC236}">
                <a16:creationId xmlns:a16="http://schemas.microsoft.com/office/drawing/2014/main" id="{56B6D1C4-464A-E1AB-D7B5-515E135E5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085" y="4821264"/>
            <a:ext cx="1350051" cy="15033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6CE48F-1BC0-49C2-4FCE-CF59FDAC881C}"/>
              </a:ext>
            </a:extLst>
          </p:cNvPr>
          <p:cNvSpPr txBox="1"/>
          <p:nvPr/>
        </p:nvSpPr>
        <p:spPr>
          <a:xfrm>
            <a:off x="1040262" y="4092564"/>
            <a:ext cx="329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Supports </a:t>
            </a:r>
          </a:p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~75 languages only</a:t>
            </a:r>
          </a:p>
        </p:txBody>
      </p:sp>
    </p:spTree>
    <p:extLst>
      <p:ext uri="{BB962C8B-B14F-4D97-AF65-F5344CB8AC3E}">
        <p14:creationId xmlns:p14="http://schemas.microsoft.com/office/powerpoint/2010/main" val="363058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A5B33-77EE-4418-A51F-9E5B2697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图片 1185">
            <a:extLst>
              <a:ext uri="{FF2B5EF4-FFF2-40B4-BE49-F238E27FC236}">
                <a16:creationId xmlns:a16="http://schemas.microsoft.com/office/drawing/2014/main" id="{D9DC613C-7E26-B222-A4F5-7A0F2D05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" y="5924156"/>
            <a:ext cx="1484082" cy="887912"/>
          </a:xfrm>
          <a:prstGeom prst="rect">
            <a:avLst/>
          </a:prstGeom>
        </p:spPr>
      </p:pic>
      <p:pic>
        <p:nvPicPr>
          <p:cNvPr id="1182" name="图片 1181">
            <a:extLst>
              <a:ext uri="{FF2B5EF4-FFF2-40B4-BE49-F238E27FC236}">
                <a16:creationId xmlns:a16="http://schemas.microsoft.com/office/drawing/2014/main" id="{1BE8C3C1-8D98-523E-BA6B-4A7DC5A4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E0390-26FB-0BEF-F46D-D22EB735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3" y="-136107"/>
            <a:ext cx="8229600" cy="835747"/>
          </a:xfrm>
        </p:spPr>
        <p:txBody>
          <a:bodyPr/>
          <a:lstStyle/>
          <a:p>
            <a:r>
              <a:rPr lang="en-US" sz="2000" dirty="0"/>
              <a:t>A2. Low-resource Adaptation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E8AB9-23F2-2879-EADE-66FB4513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80" y="489228"/>
            <a:ext cx="8598513" cy="81016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Why do we need low-resource adaptation?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Limited number of supported languages </a:t>
            </a:r>
            <a:r>
              <a:rPr lang="en-GB" sz="1800" dirty="0">
                <a:solidFill>
                  <a:schemeClr val="accent1"/>
                </a:solidFill>
              </a:rPr>
              <a:t>-&gt; adapt with new language data</a:t>
            </a:r>
          </a:p>
          <a:p>
            <a:pPr lvl="1"/>
            <a:r>
              <a:rPr lang="en-GB" sz="1800" dirty="0">
                <a:solidFill>
                  <a:schemeClr val="accent6"/>
                </a:solidFill>
              </a:rPr>
              <a:t>Rare word recognition </a:t>
            </a:r>
            <a:r>
              <a:rPr lang="en-GB" sz="1800" dirty="0">
                <a:solidFill>
                  <a:schemeClr val="accent1"/>
                </a:solidFill>
              </a:rPr>
              <a:t>-&gt; adapt with rare word dataset</a:t>
            </a:r>
            <a:endParaRPr lang="en-US" sz="1800" dirty="0">
              <a:solidFill>
                <a:schemeClr val="accent1"/>
              </a:solidFill>
            </a:endParaRPr>
          </a:p>
          <a:p>
            <a:pPr marL="914388" lvl="1" indent="-457200">
              <a:buFont typeface="+mj-lt"/>
              <a:buAutoNum type="alphaLcParenR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5C46-DEE2-02C1-B263-155C688BD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89653" y="6545886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17</a:t>
            </a:fld>
            <a:endParaRPr lang="en-SG" dirty="0"/>
          </a:p>
        </p:txBody>
      </p:sp>
      <p:pic>
        <p:nvPicPr>
          <p:cNvPr id="1185" name="图片 1184">
            <a:extLst>
              <a:ext uri="{FF2B5EF4-FFF2-40B4-BE49-F238E27FC236}">
                <a16:creationId xmlns:a16="http://schemas.microsoft.com/office/drawing/2014/main" id="{9B08DE65-3D48-6240-05C2-A403BF0EB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87" name="图片 1186">
            <a:extLst>
              <a:ext uri="{FF2B5EF4-FFF2-40B4-BE49-F238E27FC236}">
                <a16:creationId xmlns:a16="http://schemas.microsoft.com/office/drawing/2014/main" id="{9C21C167-9E8E-C6AF-6A80-3D86F273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7698" y="2168204"/>
            <a:ext cx="1807965" cy="1347975"/>
          </a:xfrm>
          <a:prstGeom prst="rect">
            <a:avLst/>
          </a:prstGeom>
        </p:spPr>
      </p:pic>
      <p:sp>
        <p:nvSpPr>
          <p:cNvPr id="1188" name="文本框 1187">
            <a:extLst>
              <a:ext uri="{FF2B5EF4-FFF2-40B4-BE49-F238E27FC236}">
                <a16:creationId xmlns:a16="http://schemas.microsoft.com/office/drawing/2014/main" id="{38421574-FC4B-DD1D-B602-5EC4B9EE5056}"/>
              </a:ext>
            </a:extLst>
          </p:cNvPr>
          <p:cNvSpPr txBox="1"/>
          <p:nvPr/>
        </p:nvSpPr>
        <p:spPr>
          <a:xfrm>
            <a:off x="1197793" y="2748003"/>
            <a:ext cx="21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~7000 languages</a:t>
            </a:r>
            <a:endParaRPr lang="en-GB" sz="2000" b="1" dirty="0">
              <a:highlight>
                <a:srgbClr val="FFFF00"/>
              </a:highlight>
            </a:endParaRPr>
          </a:p>
        </p:txBody>
      </p:sp>
      <p:sp>
        <p:nvSpPr>
          <p:cNvPr id="1250" name="文本框 1249">
            <a:extLst>
              <a:ext uri="{FF2B5EF4-FFF2-40B4-BE49-F238E27FC236}">
                <a16:creationId xmlns:a16="http://schemas.microsoft.com/office/drawing/2014/main" id="{DD81F2A2-3E25-72EF-09E0-0F59E95806DF}"/>
              </a:ext>
            </a:extLst>
          </p:cNvPr>
          <p:cNvSpPr txBox="1"/>
          <p:nvPr/>
        </p:nvSpPr>
        <p:spPr>
          <a:xfrm>
            <a:off x="1040262" y="4092564"/>
            <a:ext cx="329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Supports </a:t>
            </a:r>
          </a:p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~75 languages only</a:t>
            </a:r>
          </a:p>
        </p:txBody>
      </p:sp>
      <p:sp>
        <p:nvSpPr>
          <p:cNvPr id="1251" name="文本框 1250">
            <a:extLst>
              <a:ext uri="{FF2B5EF4-FFF2-40B4-BE49-F238E27FC236}">
                <a16:creationId xmlns:a16="http://schemas.microsoft.com/office/drawing/2014/main" id="{B635FA74-AC9F-F4F1-5278-938FD6546B88}"/>
              </a:ext>
            </a:extLst>
          </p:cNvPr>
          <p:cNvSpPr txBox="1"/>
          <p:nvPr/>
        </p:nvSpPr>
        <p:spPr>
          <a:xfrm>
            <a:off x="1984289" y="357598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but</a:t>
            </a:r>
          </a:p>
        </p:txBody>
      </p:sp>
      <p:cxnSp>
        <p:nvCxnSpPr>
          <p:cNvPr id="1252" name="直接连接符 1251">
            <a:extLst>
              <a:ext uri="{FF2B5EF4-FFF2-40B4-BE49-F238E27FC236}">
                <a16:creationId xmlns:a16="http://schemas.microsoft.com/office/drawing/2014/main" id="{BE2B54AF-4EE6-A3B8-F276-ED31F5565DCF}"/>
              </a:ext>
            </a:extLst>
          </p:cNvPr>
          <p:cNvCxnSpPr>
            <a:cxnSpLocks/>
          </p:cNvCxnSpPr>
          <p:nvPr/>
        </p:nvCxnSpPr>
        <p:spPr>
          <a:xfrm>
            <a:off x="4264984" y="2274006"/>
            <a:ext cx="0" cy="452277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2" name="矩形: 圆角 1311">
            <a:extLst>
              <a:ext uri="{FF2B5EF4-FFF2-40B4-BE49-F238E27FC236}">
                <a16:creationId xmlns:a16="http://schemas.microsoft.com/office/drawing/2014/main" id="{D0310A7D-F70F-73AE-73B2-30AC197B32CF}"/>
              </a:ext>
            </a:extLst>
          </p:cNvPr>
          <p:cNvSpPr/>
          <p:nvPr/>
        </p:nvSpPr>
        <p:spPr>
          <a:xfrm>
            <a:off x="10464728" y="440481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3" name="直接箭头连接符 1312">
            <a:extLst>
              <a:ext uri="{FF2B5EF4-FFF2-40B4-BE49-F238E27FC236}">
                <a16:creationId xmlns:a16="http://schemas.microsoft.com/office/drawing/2014/main" id="{D775ECF9-3E08-95E9-2024-19F0E15F1400}"/>
              </a:ext>
            </a:extLst>
          </p:cNvPr>
          <p:cNvCxnSpPr>
            <a:cxnSpLocks/>
          </p:cNvCxnSpPr>
          <p:nvPr/>
        </p:nvCxnSpPr>
        <p:spPr>
          <a:xfrm flipV="1">
            <a:off x="9844043" y="52580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4" name="矩形: 圆角 1313">
            <a:extLst>
              <a:ext uri="{FF2B5EF4-FFF2-40B4-BE49-F238E27FC236}">
                <a16:creationId xmlns:a16="http://schemas.microsoft.com/office/drawing/2014/main" id="{F422BBB8-A1A7-FB83-82FC-EC15DB6D3B76}"/>
              </a:ext>
            </a:extLst>
          </p:cNvPr>
          <p:cNvSpPr/>
          <p:nvPr/>
        </p:nvSpPr>
        <p:spPr>
          <a:xfrm>
            <a:off x="10473553" y="514176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矩形 1314">
            <a:extLst>
              <a:ext uri="{FF2B5EF4-FFF2-40B4-BE49-F238E27FC236}">
                <a16:creationId xmlns:a16="http://schemas.microsoft.com/office/drawing/2014/main" id="{15A0F3D5-9785-B681-9C1E-CA0C6C267E76}"/>
              </a:ext>
            </a:extLst>
          </p:cNvPr>
          <p:cNvSpPr/>
          <p:nvPr/>
        </p:nvSpPr>
        <p:spPr>
          <a:xfrm>
            <a:off x="9596330" y="472129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文本框 1315">
            <a:extLst>
              <a:ext uri="{FF2B5EF4-FFF2-40B4-BE49-F238E27FC236}">
                <a16:creationId xmlns:a16="http://schemas.microsoft.com/office/drawing/2014/main" id="{36FB2CB3-E9DD-A36D-895A-9833AEE955FF}"/>
              </a:ext>
            </a:extLst>
          </p:cNvPr>
          <p:cNvSpPr txBox="1"/>
          <p:nvPr/>
        </p:nvSpPr>
        <p:spPr>
          <a:xfrm>
            <a:off x="9567489" y="478939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317" name="矩形: 圆角 1316">
            <a:extLst>
              <a:ext uri="{FF2B5EF4-FFF2-40B4-BE49-F238E27FC236}">
                <a16:creationId xmlns:a16="http://schemas.microsoft.com/office/drawing/2014/main" id="{4E65B693-6C1B-D9DE-AD0A-0BD73E80BE34}"/>
              </a:ext>
            </a:extLst>
          </p:cNvPr>
          <p:cNvSpPr/>
          <p:nvPr/>
        </p:nvSpPr>
        <p:spPr>
          <a:xfrm>
            <a:off x="10462952" y="477647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矩形: 圆角 1317">
            <a:extLst>
              <a:ext uri="{FF2B5EF4-FFF2-40B4-BE49-F238E27FC236}">
                <a16:creationId xmlns:a16="http://schemas.microsoft.com/office/drawing/2014/main" id="{7CA01730-6E61-162F-AD41-AB1AB21AB8C2}"/>
              </a:ext>
            </a:extLst>
          </p:cNvPr>
          <p:cNvSpPr/>
          <p:nvPr/>
        </p:nvSpPr>
        <p:spPr>
          <a:xfrm>
            <a:off x="10456170" y="376547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9" name="直接箭头连接符 1318">
            <a:extLst>
              <a:ext uri="{FF2B5EF4-FFF2-40B4-BE49-F238E27FC236}">
                <a16:creationId xmlns:a16="http://schemas.microsoft.com/office/drawing/2014/main" id="{40D1708E-B37F-CCA5-52E6-A685A89151A3}"/>
              </a:ext>
            </a:extLst>
          </p:cNvPr>
          <p:cNvCxnSpPr>
            <a:cxnSpLocks/>
          </p:cNvCxnSpPr>
          <p:nvPr/>
        </p:nvCxnSpPr>
        <p:spPr>
          <a:xfrm flipV="1">
            <a:off x="10654230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0" name="直接箭头连接符 1319">
            <a:extLst>
              <a:ext uri="{FF2B5EF4-FFF2-40B4-BE49-F238E27FC236}">
                <a16:creationId xmlns:a16="http://schemas.microsoft.com/office/drawing/2014/main" id="{81A9000F-7113-3950-92D3-7F2A405E2B1E}"/>
              </a:ext>
            </a:extLst>
          </p:cNvPr>
          <p:cNvCxnSpPr>
            <a:cxnSpLocks/>
          </p:cNvCxnSpPr>
          <p:nvPr/>
        </p:nvCxnSpPr>
        <p:spPr>
          <a:xfrm flipV="1">
            <a:off x="10906021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1" name="直接箭头连接符 1320">
            <a:extLst>
              <a:ext uri="{FF2B5EF4-FFF2-40B4-BE49-F238E27FC236}">
                <a16:creationId xmlns:a16="http://schemas.microsoft.com/office/drawing/2014/main" id="{A0EBD95B-CF30-B248-F480-A56E40010E2E}"/>
              </a:ext>
            </a:extLst>
          </p:cNvPr>
          <p:cNvCxnSpPr>
            <a:cxnSpLocks/>
          </p:cNvCxnSpPr>
          <p:nvPr/>
        </p:nvCxnSpPr>
        <p:spPr>
          <a:xfrm flipV="1">
            <a:off x="11160464" y="534996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2" name="直接箭头连接符 1321">
            <a:extLst>
              <a:ext uri="{FF2B5EF4-FFF2-40B4-BE49-F238E27FC236}">
                <a16:creationId xmlns:a16="http://schemas.microsoft.com/office/drawing/2014/main" id="{86692430-373F-392E-614D-138D2D3A94BE}"/>
              </a:ext>
            </a:extLst>
          </p:cNvPr>
          <p:cNvCxnSpPr>
            <a:cxnSpLocks/>
          </p:cNvCxnSpPr>
          <p:nvPr/>
        </p:nvCxnSpPr>
        <p:spPr>
          <a:xfrm flipV="1">
            <a:off x="10641140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3" name="直接箭头连接符 1322">
            <a:extLst>
              <a:ext uri="{FF2B5EF4-FFF2-40B4-BE49-F238E27FC236}">
                <a16:creationId xmlns:a16="http://schemas.microsoft.com/office/drawing/2014/main" id="{55210A2C-39AF-6566-04CD-25656C005322}"/>
              </a:ext>
            </a:extLst>
          </p:cNvPr>
          <p:cNvCxnSpPr>
            <a:cxnSpLocks/>
          </p:cNvCxnSpPr>
          <p:nvPr/>
        </p:nvCxnSpPr>
        <p:spPr>
          <a:xfrm flipV="1">
            <a:off x="10892931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4" name="直接箭头连接符 1323">
            <a:extLst>
              <a:ext uri="{FF2B5EF4-FFF2-40B4-BE49-F238E27FC236}">
                <a16:creationId xmlns:a16="http://schemas.microsoft.com/office/drawing/2014/main" id="{D7F16C17-B8DB-478F-7449-8FDE9D0EB5DE}"/>
              </a:ext>
            </a:extLst>
          </p:cNvPr>
          <p:cNvCxnSpPr>
            <a:cxnSpLocks/>
          </p:cNvCxnSpPr>
          <p:nvPr/>
        </p:nvCxnSpPr>
        <p:spPr>
          <a:xfrm flipV="1">
            <a:off x="11147374" y="353628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25" name="任意多边形: 形状 1324">
            <a:extLst>
              <a:ext uri="{FF2B5EF4-FFF2-40B4-BE49-F238E27FC236}">
                <a16:creationId xmlns:a16="http://schemas.microsoft.com/office/drawing/2014/main" id="{0B4810C1-E884-268A-B32A-6B1B48DC0A4D}"/>
              </a:ext>
            </a:extLst>
          </p:cNvPr>
          <p:cNvSpPr/>
          <p:nvPr/>
        </p:nvSpPr>
        <p:spPr>
          <a:xfrm>
            <a:off x="9879626" y="448563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6" name="直接连接符 1325">
            <a:extLst>
              <a:ext uri="{FF2B5EF4-FFF2-40B4-BE49-F238E27FC236}">
                <a16:creationId xmlns:a16="http://schemas.microsoft.com/office/drawing/2014/main" id="{F7E30726-7EED-97EE-94FC-7DDDB2E6EE53}"/>
              </a:ext>
            </a:extLst>
          </p:cNvPr>
          <p:cNvCxnSpPr>
            <a:cxnSpLocks/>
          </p:cNvCxnSpPr>
          <p:nvPr/>
        </p:nvCxnSpPr>
        <p:spPr>
          <a:xfrm>
            <a:off x="10342435" y="407230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327" name="任意多边形: 形状 1326">
            <a:extLst>
              <a:ext uri="{FF2B5EF4-FFF2-40B4-BE49-F238E27FC236}">
                <a16:creationId xmlns:a16="http://schemas.microsoft.com/office/drawing/2014/main" id="{6A74051C-6ABC-43AF-01C4-262D3157B322}"/>
              </a:ext>
            </a:extLst>
          </p:cNvPr>
          <p:cNvSpPr/>
          <p:nvPr/>
        </p:nvSpPr>
        <p:spPr>
          <a:xfrm rot="440232">
            <a:off x="10353656" y="388226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8" name="任意多边形: 形状 1327">
            <a:extLst>
              <a:ext uri="{FF2B5EF4-FFF2-40B4-BE49-F238E27FC236}">
                <a16:creationId xmlns:a16="http://schemas.microsoft.com/office/drawing/2014/main" id="{C0BF8A9E-ADD8-66F6-7862-9E5E7B4A6B84}"/>
              </a:ext>
            </a:extLst>
          </p:cNvPr>
          <p:cNvSpPr/>
          <p:nvPr/>
        </p:nvSpPr>
        <p:spPr>
          <a:xfrm rot="20898683">
            <a:off x="10369018" y="518266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9" name="直接箭头连接符 1328">
            <a:extLst>
              <a:ext uri="{FF2B5EF4-FFF2-40B4-BE49-F238E27FC236}">
                <a16:creationId xmlns:a16="http://schemas.microsoft.com/office/drawing/2014/main" id="{8A74C367-ABA6-3952-DC14-0ECD236AE997}"/>
              </a:ext>
            </a:extLst>
          </p:cNvPr>
          <p:cNvCxnSpPr>
            <a:cxnSpLocks/>
          </p:cNvCxnSpPr>
          <p:nvPr/>
        </p:nvCxnSpPr>
        <p:spPr>
          <a:xfrm>
            <a:off x="10362070" y="449099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0" name="直接箭头连接符 1329">
            <a:extLst>
              <a:ext uri="{FF2B5EF4-FFF2-40B4-BE49-F238E27FC236}">
                <a16:creationId xmlns:a16="http://schemas.microsoft.com/office/drawing/2014/main" id="{EB1DF133-CEBC-9507-6C27-FDD5F491E5C1}"/>
              </a:ext>
            </a:extLst>
          </p:cNvPr>
          <p:cNvCxnSpPr>
            <a:cxnSpLocks/>
          </p:cNvCxnSpPr>
          <p:nvPr/>
        </p:nvCxnSpPr>
        <p:spPr>
          <a:xfrm>
            <a:off x="10362070" y="488918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31" name="图片 1330">
            <a:extLst>
              <a:ext uri="{FF2B5EF4-FFF2-40B4-BE49-F238E27FC236}">
                <a16:creationId xmlns:a16="http://schemas.microsoft.com/office/drawing/2014/main" id="{F4174BA7-5C1C-DF6D-43A2-51BDCB174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298" y="5567887"/>
            <a:ext cx="199490" cy="185041"/>
          </a:xfrm>
          <a:prstGeom prst="rect">
            <a:avLst/>
          </a:prstGeom>
        </p:spPr>
      </p:pic>
      <p:sp>
        <p:nvSpPr>
          <p:cNvPr id="1332" name="文本框 1331">
            <a:extLst>
              <a:ext uri="{FF2B5EF4-FFF2-40B4-BE49-F238E27FC236}">
                <a16:creationId xmlns:a16="http://schemas.microsoft.com/office/drawing/2014/main" id="{8F752227-4995-29DD-8F35-80D4EBB999A9}"/>
              </a:ext>
            </a:extLst>
          </p:cNvPr>
          <p:cNvSpPr txBox="1"/>
          <p:nvPr/>
        </p:nvSpPr>
        <p:spPr>
          <a:xfrm>
            <a:off x="10545334" y="373089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" name="文本框 1332">
            <a:extLst>
              <a:ext uri="{FF2B5EF4-FFF2-40B4-BE49-F238E27FC236}">
                <a16:creationId xmlns:a16="http://schemas.microsoft.com/office/drawing/2014/main" id="{1BB74367-8D61-7222-D867-4873CDB5833F}"/>
              </a:ext>
            </a:extLst>
          </p:cNvPr>
          <p:cNvSpPr txBox="1"/>
          <p:nvPr/>
        </p:nvSpPr>
        <p:spPr>
          <a:xfrm>
            <a:off x="10836091" y="3947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334" name="文本框 1333">
            <a:extLst>
              <a:ext uri="{FF2B5EF4-FFF2-40B4-BE49-F238E27FC236}">
                <a16:creationId xmlns:a16="http://schemas.microsoft.com/office/drawing/2014/main" id="{CDDB375A-0E96-C121-4515-AE8C01AC6EA7}"/>
              </a:ext>
            </a:extLst>
          </p:cNvPr>
          <p:cNvSpPr txBox="1"/>
          <p:nvPr/>
        </p:nvSpPr>
        <p:spPr>
          <a:xfrm>
            <a:off x="10545333" y="437839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5" name="文本框 1334">
            <a:extLst>
              <a:ext uri="{FF2B5EF4-FFF2-40B4-BE49-F238E27FC236}">
                <a16:creationId xmlns:a16="http://schemas.microsoft.com/office/drawing/2014/main" id="{E7E5D6E4-6511-5115-9C86-72BB6166294C}"/>
              </a:ext>
            </a:extLst>
          </p:cNvPr>
          <p:cNvSpPr txBox="1"/>
          <p:nvPr/>
        </p:nvSpPr>
        <p:spPr>
          <a:xfrm>
            <a:off x="10545332" y="474675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6" name="文本框 1335">
            <a:extLst>
              <a:ext uri="{FF2B5EF4-FFF2-40B4-BE49-F238E27FC236}">
                <a16:creationId xmlns:a16="http://schemas.microsoft.com/office/drawing/2014/main" id="{F70D5D82-1FCD-A7C5-03AD-EDAF305C8D86}"/>
              </a:ext>
            </a:extLst>
          </p:cNvPr>
          <p:cNvSpPr txBox="1"/>
          <p:nvPr/>
        </p:nvSpPr>
        <p:spPr>
          <a:xfrm>
            <a:off x="10536503" y="51012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7" name="直接箭头连接符 1336">
            <a:extLst>
              <a:ext uri="{FF2B5EF4-FFF2-40B4-BE49-F238E27FC236}">
                <a16:creationId xmlns:a16="http://schemas.microsoft.com/office/drawing/2014/main" id="{F5EDDEB5-944F-32F7-C05E-E74D4927C117}"/>
              </a:ext>
            </a:extLst>
          </p:cNvPr>
          <p:cNvCxnSpPr>
            <a:cxnSpLocks/>
          </p:cNvCxnSpPr>
          <p:nvPr/>
        </p:nvCxnSpPr>
        <p:spPr>
          <a:xfrm flipV="1">
            <a:off x="11431702" y="535892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8" name="直接箭头连接符 1337">
            <a:extLst>
              <a:ext uri="{FF2B5EF4-FFF2-40B4-BE49-F238E27FC236}">
                <a16:creationId xmlns:a16="http://schemas.microsoft.com/office/drawing/2014/main" id="{43BD990C-A505-A62F-6C4C-7F16CDAEB8DA}"/>
              </a:ext>
            </a:extLst>
          </p:cNvPr>
          <p:cNvCxnSpPr>
            <a:cxnSpLocks/>
          </p:cNvCxnSpPr>
          <p:nvPr/>
        </p:nvCxnSpPr>
        <p:spPr>
          <a:xfrm flipV="1">
            <a:off x="11431702" y="353261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39" name="组合 1338">
            <a:extLst>
              <a:ext uri="{FF2B5EF4-FFF2-40B4-BE49-F238E27FC236}">
                <a16:creationId xmlns:a16="http://schemas.microsoft.com/office/drawing/2014/main" id="{D59F0077-5324-902D-FE63-DD6D547C7FDD}"/>
              </a:ext>
            </a:extLst>
          </p:cNvPr>
          <p:cNvGrpSpPr/>
          <p:nvPr/>
        </p:nvGrpSpPr>
        <p:grpSpPr>
          <a:xfrm>
            <a:off x="10655373" y="4258808"/>
            <a:ext cx="753946" cy="147057"/>
            <a:chOff x="7984794" y="3510095"/>
            <a:chExt cx="753946" cy="147057"/>
          </a:xfrm>
        </p:grpSpPr>
        <p:cxnSp>
          <p:nvCxnSpPr>
            <p:cNvPr id="1340" name="直接箭头连接符 1339">
              <a:extLst>
                <a:ext uri="{FF2B5EF4-FFF2-40B4-BE49-F238E27FC236}">
                  <a16:creationId xmlns:a16="http://schemas.microsoft.com/office/drawing/2014/main" id="{C51FFD02-E5D8-5D89-08FB-2CF31E3B8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1" name="直接箭头连接符 1340">
              <a:extLst>
                <a:ext uri="{FF2B5EF4-FFF2-40B4-BE49-F238E27FC236}">
                  <a16:creationId xmlns:a16="http://schemas.microsoft.com/office/drawing/2014/main" id="{1062A592-3B6F-1FAA-44DC-67AD5B810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2" name="直接箭头连接符 1341">
              <a:extLst>
                <a:ext uri="{FF2B5EF4-FFF2-40B4-BE49-F238E27FC236}">
                  <a16:creationId xmlns:a16="http://schemas.microsoft.com/office/drawing/2014/main" id="{C100365B-D774-079A-4AD5-61BBFF422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3" name="直接箭头连接符 1342">
              <a:extLst>
                <a:ext uri="{FF2B5EF4-FFF2-40B4-BE49-F238E27FC236}">
                  <a16:creationId xmlns:a16="http://schemas.microsoft.com/office/drawing/2014/main" id="{A5E47233-8F50-DF11-471B-AFAFD2C95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4" name="组合 1343">
            <a:extLst>
              <a:ext uri="{FF2B5EF4-FFF2-40B4-BE49-F238E27FC236}">
                <a16:creationId xmlns:a16="http://schemas.microsoft.com/office/drawing/2014/main" id="{C7918808-CE98-E11B-327F-A6E9132021AA}"/>
              </a:ext>
            </a:extLst>
          </p:cNvPr>
          <p:cNvGrpSpPr/>
          <p:nvPr/>
        </p:nvGrpSpPr>
        <p:grpSpPr>
          <a:xfrm>
            <a:off x="10661860" y="3979270"/>
            <a:ext cx="753946" cy="147057"/>
            <a:chOff x="7984794" y="3510095"/>
            <a:chExt cx="753946" cy="147057"/>
          </a:xfrm>
        </p:grpSpPr>
        <p:cxnSp>
          <p:nvCxnSpPr>
            <p:cNvPr id="1345" name="直接箭头连接符 1344">
              <a:extLst>
                <a:ext uri="{FF2B5EF4-FFF2-40B4-BE49-F238E27FC236}">
                  <a16:creationId xmlns:a16="http://schemas.microsoft.com/office/drawing/2014/main" id="{9A40035F-70AA-CADA-033B-A09A9D6D5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6" name="直接箭头连接符 1345">
              <a:extLst>
                <a:ext uri="{FF2B5EF4-FFF2-40B4-BE49-F238E27FC236}">
                  <a16:creationId xmlns:a16="http://schemas.microsoft.com/office/drawing/2014/main" id="{D8F5CF0C-6D62-F9B6-0466-9EC32454E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7" name="直接箭头连接符 1346">
              <a:extLst>
                <a:ext uri="{FF2B5EF4-FFF2-40B4-BE49-F238E27FC236}">
                  <a16:creationId xmlns:a16="http://schemas.microsoft.com/office/drawing/2014/main" id="{6624DFE2-2118-24E3-D54C-02D1A8B5E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8" name="直接箭头连接符 1347">
              <a:extLst>
                <a:ext uri="{FF2B5EF4-FFF2-40B4-BE49-F238E27FC236}">
                  <a16:creationId xmlns:a16="http://schemas.microsoft.com/office/drawing/2014/main" id="{A9E60188-1F14-E384-8D18-4BCBD110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9" name="组合 1348">
            <a:extLst>
              <a:ext uri="{FF2B5EF4-FFF2-40B4-BE49-F238E27FC236}">
                <a16:creationId xmlns:a16="http://schemas.microsoft.com/office/drawing/2014/main" id="{19A5D1CF-5B4B-BEED-D772-40AF313B6BEF}"/>
              </a:ext>
            </a:extLst>
          </p:cNvPr>
          <p:cNvGrpSpPr/>
          <p:nvPr/>
        </p:nvGrpSpPr>
        <p:grpSpPr>
          <a:xfrm>
            <a:off x="10666867" y="4628237"/>
            <a:ext cx="753946" cy="147057"/>
            <a:chOff x="7984794" y="3510095"/>
            <a:chExt cx="753946" cy="147057"/>
          </a:xfrm>
        </p:grpSpPr>
        <p:cxnSp>
          <p:nvCxnSpPr>
            <p:cNvPr id="1350" name="直接箭头连接符 1349">
              <a:extLst>
                <a:ext uri="{FF2B5EF4-FFF2-40B4-BE49-F238E27FC236}">
                  <a16:creationId xmlns:a16="http://schemas.microsoft.com/office/drawing/2014/main" id="{E42E313A-C38C-50C7-1A1F-EC8C2E5F3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1" name="直接箭头连接符 1350">
              <a:extLst>
                <a:ext uri="{FF2B5EF4-FFF2-40B4-BE49-F238E27FC236}">
                  <a16:creationId xmlns:a16="http://schemas.microsoft.com/office/drawing/2014/main" id="{8452BCD6-9219-DED8-DD16-39731D20C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2" name="直接箭头连接符 1351">
              <a:extLst>
                <a:ext uri="{FF2B5EF4-FFF2-40B4-BE49-F238E27FC236}">
                  <a16:creationId xmlns:a16="http://schemas.microsoft.com/office/drawing/2014/main" id="{E614D874-220B-4B63-CCD5-95C6C7E41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3" name="直接箭头连接符 1352">
              <a:extLst>
                <a:ext uri="{FF2B5EF4-FFF2-40B4-BE49-F238E27FC236}">
                  <a16:creationId xmlns:a16="http://schemas.microsoft.com/office/drawing/2014/main" id="{F6B86212-7A59-9CD4-8ADD-BB38ACB6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54" name="组合 1353">
            <a:extLst>
              <a:ext uri="{FF2B5EF4-FFF2-40B4-BE49-F238E27FC236}">
                <a16:creationId xmlns:a16="http://schemas.microsoft.com/office/drawing/2014/main" id="{181528EC-9E2F-8CC0-8F88-E67FCCC058B9}"/>
              </a:ext>
            </a:extLst>
          </p:cNvPr>
          <p:cNvGrpSpPr/>
          <p:nvPr/>
        </p:nvGrpSpPr>
        <p:grpSpPr>
          <a:xfrm>
            <a:off x="10673741" y="5004924"/>
            <a:ext cx="753946" cy="147057"/>
            <a:chOff x="7984794" y="3510095"/>
            <a:chExt cx="753946" cy="147057"/>
          </a:xfrm>
        </p:grpSpPr>
        <p:cxnSp>
          <p:nvCxnSpPr>
            <p:cNvPr id="1355" name="直接箭头连接符 1354">
              <a:extLst>
                <a:ext uri="{FF2B5EF4-FFF2-40B4-BE49-F238E27FC236}">
                  <a16:creationId xmlns:a16="http://schemas.microsoft.com/office/drawing/2014/main" id="{A5D665CE-F266-B700-3DB4-619E32E11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6" name="直接箭头连接符 1355">
              <a:extLst>
                <a:ext uri="{FF2B5EF4-FFF2-40B4-BE49-F238E27FC236}">
                  <a16:creationId xmlns:a16="http://schemas.microsoft.com/office/drawing/2014/main" id="{403B7C37-A161-3245-BA4B-876E5F163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7" name="直接箭头连接符 1356">
              <a:extLst>
                <a:ext uri="{FF2B5EF4-FFF2-40B4-BE49-F238E27FC236}">
                  <a16:creationId xmlns:a16="http://schemas.microsoft.com/office/drawing/2014/main" id="{7A9ED3B5-995B-CCD4-4546-6A0C7B997B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8" name="直接箭头连接符 1357">
              <a:extLst>
                <a:ext uri="{FF2B5EF4-FFF2-40B4-BE49-F238E27FC236}">
                  <a16:creationId xmlns:a16="http://schemas.microsoft.com/office/drawing/2014/main" id="{B41B888E-2727-4F47-DBD9-3886C63F5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359" name="矩形 1358">
            <a:extLst>
              <a:ext uri="{FF2B5EF4-FFF2-40B4-BE49-F238E27FC236}">
                <a16:creationId xmlns:a16="http://schemas.microsoft.com/office/drawing/2014/main" id="{DF34547A-6551-90A0-9FD4-5D6D428541D2}"/>
              </a:ext>
            </a:extLst>
          </p:cNvPr>
          <p:cNvSpPr/>
          <p:nvPr/>
        </p:nvSpPr>
        <p:spPr>
          <a:xfrm>
            <a:off x="10545332" y="556963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0" name="矩形 1359">
            <a:extLst>
              <a:ext uri="{FF2B5EF4-FFF2-40B4-BE49-F238E27FC236}">
                <a16:creationId xmlns:a16="http://schemas.microsoft.com/office/drawing/2014/main" id="{00471052-F309-B7A0-6471-7ACC7A8630A7}"/>
              </a:ext>
            </a:extLst>
          </p:cNvPr>
          <p:cNvSpPr/>
          <p:nvPr/>
        </p:nvSpPr>
        <p:spPr>
          <a:xfrm>
            <a:off x="10793847" y="556830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1" name="矩形 1360">
            <a:extLst>
              <a:ext uri="{FF2B5EF4-FFF2-40B4-BE49-F238E27FC236}">
                <a16:creationId xmlns:a16="http://schemas.microsoft.com/office/drawing/2014/main" id="{EB832920-03C8-1824-0824-27D06BB2EA26}"/>
              </a:ext>
            </a:extLst>
          </p:cNvPr>
          <p:cNvSpPr/>
          <p:nvPr/>
        </p:nvSpPr>
        <p:spPr>
          <a:xfrm>
            <a:off x="11057288" y="556620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2" name="矩形 1361">
            <a:extLst>
              <a:ext uri="{FF2B5EF4-FFF2-40B4-BE49-F238E27FC236}">
                <a16:creationId xmlns:a16="http://schemas.microsoft.com/office/drawing/2014/main" id="{13B17768-7178-36E4-9565-3DB37D53DD41}"/>
              </a:ext>
            </a:extLst>
          </p:cNvPr>
          <p:cNvSpPr/>
          <p:nvPr/>
        </p:nvSpPr>
        <p:spPr>
          <a:xfrm>
            <a:off x="11317129" y="556754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4" name="矩形 1363">
            <a:extLst>
              <a:ext uri="{FF2B5EF4-FFF2-40B4-BE49-F238E27FC236}">
                <a16:creationId xmlns:a16="http://schemas.microsoft.com/office/drawing/2014/main" id="{EA42F5A3-7515-E5D0-CC67-AEC00016787B}"/>
              </a:ext>
            </a:extLst>
          </p:cNvPr>
          <p:cNvSpPr/>
          <p:nvPr/>
        </p:nvSpPr>
        <p:spPr>
          <a:xfrm>
            <a:off x="10545332" y="335861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5" name="矩形 1364">
            <a:extLst>
              <a:ext uri="{FF2B5EF4-FFF2-40B4-BE49-F238E27FC236}">
                <a16:creationId xmlns:a16="http://schemas.microsoft.com/office/drawing/2014/main" id="{52635A5E-19F7-A50D-A2D4-67F8F2168686}"/>
              </a:ext>
            </a:extLst>
          </p:cNvPr>
          <p:cNvSpPr/>
          <p:nvPr/>
        </p:nvSpPr>
        <p:spPr>
          <a:xfrm>
            <a:off x="10793847" y="335727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6" name="矩形 1365">
            <a:extLst>
              <a:ext uri="{FF2B5EF4-FFF2-40B4-BE49-F238E27FC236}">
                <a16:creationId xmlns:a16="http://schemas.microsoft.com/office/drawing/2014/main" id="{3E35F0EE-156E-CF23-13F8-0DB81123EB2C}"/>
              </a:ext>
            </a:extLst>
          </p:cNvPr>
          <p:cNvSpPr/>
          <p:nvPr/>
        </p:nvSpPr>
        <p:spPr>
          <a:xfrm>
            <a:off x="11057288" y="335518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52CECDAA-29DC-A130-12D1-08869E20CBE9}"/>
              </a:ext>
            </a:extLst>
          </p:cNvPr>
          <p:cNvSpPr/>
          <p:nvPr/>
        </p:nvSpPr>
        <p:spPr>
          <a:xfrm>
            <a:off x="11317129" y="335652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1" name="文本框 1370">
            <a:extLst>
              <a:ext uri="{FF2B5EF4-FFF2-40B4-BE49-F238E27FC236}">
                <a16:creationId xmlns:a16="http://schemas.microsoft.com/office/drawing/2014/main" id="{9684D00F-07DF-B09F-E3A7-D2B047CECDD0}"/>
              </a:ext>
            </a:extLst>
          </p:cNvPr>
          <p:cNvSpPr txBox="1"/>
          <p:nvPr/>
        </p:nvSpPr>
        <p:spPr>
          <a:xfrm>
            <a:off x="9375235" y="5729653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</a:t>
            </a:r>
            <a:r>
              <a:rPr lang="en-GB" sz="1050" dirty="0">
                <a:solidFill>
                  <a:schemeClr val="accent6"/>
                </a:solidFill>
              </a:rPr>
              <a:t>xiao mi</a:t>
            </a:r>
          </a:p>
        </p:txBody>
      </p:sp>
      <p:sp>
        <p:nvSpPr>
          <p:cNvPr id="1382" name="文本框 1381">
            <a:extLst>
              <a:ext uri="{FF2B5EF4-FFF2-40B4-BE49-F238E27FC236}">
                <a16:creationId xmlns:a16="http://schemas.microsoft.com/office/drawing/2014/main" id="{C9EEEBE3-8918-FE12-0771-37297306DF2A}"/>
              </a:ext>
            </a:extLst>
          </p:cNvPr>
          <p:cNvSpPr txBox="1"/>
          <p:nvPr/>
        </p:nvSpPr>
        <p:spPr>
          <a:xfrm>
            <a:off x="10545332" y="3299736"/>
            <a:ext cx="221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</a:t>
            </a:r>
          </a:p>
        </p:txBody>
      </p:sp>
      <p:sp>
        <p:nvSpPr>
          <p:cNvPr id="1383" name="文本框 1382">
            <a:extLst>
              <a:ext uri="{FF2B5EF4-FFF2-40B4-BE49-F238E27FC236}">
                <a16:creationId xmlns:a16="http://schemas.microsoft.com/office/drawing/2014/main" id="{F4A30118-77B6-D754-49B5-FC2D3FD67AAF}"/>
              </a:ext>
            </a:extLst>
          </p:cNvPr>
          <p:cNvSpPr txBox="1"/>
          <p:nvPr/>
        </p:nvSpPr>
        <p:spPr>
          <a:xfrm>
            <a:off x="10697768" y="3314376"/>
            <a:ext cx="440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like</a:t>
            </a:r>
          </a:p>
        </p:txBody>
      </p:sp>
      <p:sp>
        <p:nvSpPr>
          <p:cNvPr id="1384" name="文本框 1383">
            <a:extLst>
              <a:ext uri="{FF2B5EF4-FFF2-40B4-BE49-F238E27FC236}">
                <a16:creationId xmlns:a16="http://schemas.microsoft.com/office/drawing/2014/main" id="{D72FDE5A-1772-750A-B773-8FBEA2DE11F0}"/>
              </a:ext>
            </a:extLst>
          </p:cNvPr>
          <p:cNvSpPr txBox="1"/>
          <p:nvPr/>
        </p:nvSpPr>
        <p:spPr>
          <a:xfrm>
            <a:off x="10955058" y="3314376"/>
            <a:ext cx="527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  <a:latin typeface="Arial Narrow" panose="020B0606020202030204" pitchFamily="34" charset="0"/>
              </a:rPr>
              <a:t>show</a:t>
            </a:r>
          </a:p>
        </p:txBody>
      </p:sp>
      <p:sp>
        <p:nvSpPr>
          <p:cNvPr id="1385" name="文本框 1384">
            <a:extLst>
              <a:ext uri="{FF2B5EF4-FFF2-40B4-BE49-F238E27FC236}">
                <a16:creationId xmlns:a16="http://schemas.microsoft.com/office/drawing/2014/main" id="{7F636B08-EBB7-39CA-397D-C3F1071DF16B}"/>
              </a:ext>
            </a:extLst>
          </p:cNvPr>
          <p:cNvSpPr txBox="1"/>
          <p:nvPr/>
        </p:nvSpPr>
        <p:spPr>
          <a:xfrm>
            <a:off x="11266842" y="3307562"/>
            <a:ext cx="461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</a:rPr>
              <a:t>me</a:t>
            </a:r>
          </a:p>
        </p:txBody>
      </p:sp>
      <p:sp>
        <p:nvSpPr>
          <p:cNvPr id="1386" name="文本框 1385">
            <a:extLst>
              <a:ext uri="{FF2B5EF4-FFF2-40B4-BE49-F238E27FC236}">
                <a16:creationId xmlns:a16="http://schemas.microsoft.com/office/drawing/2014/main" id="{4CE7D2A6-4488-6A2C-B034-4B91C67DD4CD}"/>
              </a:ext>
            </a:extLst>
          </p:cNvPr>
          <p:cNvSpPr txBox="1"/>
          <p:nvPr/>
        </p:nvSpPr>
        <p:spPr>
          <a:xfrm>
            <a:off x="10754487" y="550763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pic>
        <p:nvPicPr>
          <p:cNvPr id="1388" name="图片 1387">
            <a:extLst>
              <a:ext uri="{FF2B5EF4-FFF2-40B4-BE49-F238E27FC236}">
                <a16:creationId xmlns:a16="http://schemas.microsoft.com/office/drawing/2014/main" id="{BA23C3D7-2DC2-9A3A-8563-6608B369F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603" y="2919689"/>
            <a:ext cx="2187636" cy="2668399"/>
          </a:xfrm>
          <a:prstGeom prst="rect">
            <a:avLst/>
          </a:prstGeom>
        </p:spPr>
      </p:pic>
      <p:pic>
        <p:nvPicPr>
          <p:cNvPr id="1389" name="图片 1388">
            <a:extLst>
              <a:ext uri="{FF2B5EF4-FFF2-40B4-BE49-F238E27FC236}">
                <a16:creationId xmlns:a16="http://schemas.microsoft.com/office/drawing/2014/main" id="{E7731718-FBC1-D8EC-B158-8F467330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5" y="5943072"/>
            <a:ext cx="1484082" cy="887912"/>
          </a:xfrm>
          <a:prstGeom prst="rect">
            <a:avLst/>
          </a:prstGeom>
        </p:spPr>
      </p:pic>
      <p:pic>
        <p:nvPicPr>
          <p:cNvPr id="1390" name="图片 1389">
            <a:extLst>
              <a:ext uri="{FF2B5EF4-FFF2-40B4-BE49-F238E27FC236}">
                <a16:creationId xmlns:a16="http://schemas.microsoft.com/office/drawing/2014/main" id="{BA62617B-4580-31D4-FC3F-3B631370C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085" y="4821264"/>
            <a:ext cx="1350051" cy="15033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6D5C12-A8A3-C4CB-F516-7A0B907BB0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942" y="5312278"/>
            <a:ext cx="378197" cy="4657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049321-A0F6-BACE-148A-726A401B33C8}"/>
              </a:ext>
            </a:extLst>
          </p:cNvPr>
          <p:cNvSpPr txBox="1"/>
          <p:nvPr/>
        </p:nvSpPr>
        <p:spPr>
          <a:xfrm>
            <a:off x="603019" y="5845552"/>
            <a:ext cx="13484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10 hour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new language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8B8021-66E5-FC3D-18DF-CDAFBA23D669}"/>
              </a:ext>
            </a:extLst>
          </p:cNvPr>
          <p:cNvCxnSpPr>
            <a:cxnSpLocks/>
          </p:cNvCxnSpPr>
          <p:nvPr/>
        </p:nvCxnSpPr>
        <p:spPr>
          <a:xfrm flipV="1">
            <a:off x="1482741" y="5547370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C21FED8-5BC7-AD73-D60A-225B8F693D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81" y="4729299"/>
            <a:ext cx="873199" cy="10752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C8236B-6D94-506D-C8D4-EE471D29DD72}"/>
              </a:ext>
            </a:extLst>
          </p:cNvPr>
          <p:cNvSpPr txBox="1"/>
          <p:nvPr/>
        </p:nvSpPr>
        <p:spPr>
          <a:xfrm>
            <a:off x="805122" y="523973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2C7594-86D9-60C2-AAA7-48056B728EDF}"/>
              </a:ext>
            </a:extLst>
          </p:cNvPr>
          <p:cNvSpPr txBox="1"/>
          <p:nvPr/>
        </p:nvSpPr>
        <p:spPr>
          <a:xfrm>
            <a:off x="-26818" y="4064504"/>
            <a:ext cx="12586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1M hour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old language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data</a:t>
            </a:r>
          </a:p>
        </p:txBody>
      </p:sp>
      <p:pic>
        <p:nvPicPr>
          <p:cNvPr id="16" name="图片 15" descr="图标&#10;&#10;AI 生成的内容可能不正确。">
            <a:extLst>
              <a:ext uri="{FF2B5EF4-FFF2-40B4-BE49-F238E27FC236}">
                <a16:creationId xmlns:a16="http://schemas.microsoft.com/office/drawing/2014/main" id="{5C28A584-0A82-0F30-639E-9C579B4FF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" y="3637218"/>
            <a:ext cx="449952" cy="4358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5A22F2-D5EF-C0DD-ABBD-5F56FCCA7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1858" y="3900562"/>
            <a:ext cx="378197" cy="4657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4D9E572-BD04-C334-96B0-2CCD2FD7ED43}"/>
              </a:ext>
            </a:extLst>
          </p:cNvPr>
          <p:cNvSpPr txBox="1"/>
          <p:nvPr/>
        </p:nvSpPr>
        <p:spPr>
          <a:xfrm>
            <a:off x="4950317" y="4433836"/>
            <a:ext cx="9396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10 hour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rare word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data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14D2BE4-BAC0-46CD-D386-2DF453FF91C2}"/>
              </a:ext>
            </a:extLst>
          </p:cNvPr>
          <p:cNvCxnSpPr>
            <a:cxnSpLocks/>
          </p:cNvCxnSpPr>
          <p:nvPr/>
        </p:nvCxnSpPr>
        <p:spPr>
          <a:xfrm flipV="1">
            <a:off x="5625657" y="4135654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0A84F580-CE5C-3894-CDAA-59BF81E40A04}"/>
              </a:ext>
            </a:extLst>
          </p:cNvPr>
          <p:cNvSpPr/>
          <p:nvPr/>
        </p:nvSpPr>
        <p:spPr>
          <a:xfrm>
            <a:off x="6052362" y="2796988"/>
            <a:ext cx="2733782" cy="28627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37A453D-8DF8-FC53-CEAA-C254A306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43" y="1312470"/>
            <a:ext cx="3236016" cy="283633"/>
          </a:xfrm>
          <a:prstGeom prst="rect">
            <a:avLst/>
          </a:prstGeom>
        </p:spPr>
      </p:pic>
      <p:pic>
        <p:nvPicPr>
          <p:cNvPr id="22" name="图片 21" descr="图标&#10;&#10;AI 生成的内容可能不正确。">
            <a:extLst>
              <a:ext uri="{FF2B5EF4-FFF2-40B4-BE49-F238E27FC236}">
                <a16:creationId xmlns:a16="http://schemas.microsoft.com/office/drawing/2014/main" id="{1D83E45E-8F6E-C748-3893-DD7763BA9C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41" y="5161248"/>
            <a:ext cx="449952" cy="43580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5F5796A5-4659-DB74-65D6-98907238BAC0}"/>
              </a:ext>
            </a:extLst>
          </p:cNvPr>
          <p:cNvSpPr txBox="1"/>
          <p:nvPr/>
        </p:nvSpPr>
        <p:spPr>
          <a:xfrm>
            <a:off x="-4983" y="327947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Section B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B64090-A559-DD17-AA4C-35AEB97B1EDC}"/>
              </a:ext>
            </a:extLst>
          </p:cNvPr>
          <p:cNvSpPr txBox="1"/>
          <p:nvPr/>
        </p:nvSpPr>
        <p:spPr>
          <a:xfrm>
            <a:off x="4762031" y="55662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Section C</a:t>
            </a:r>
          </a:p>
        </p:txBody>
      </p:sp>
    </p:spTree>
    <p:extLst>
      <p:ext uri="{BB962C8B-B14F-4D97-AF65-F5344CB8AC3E}">
        <p14:creationId xmlns:p14="http://schemas.microsoft.com/office/powerpoint/2010/main" val="16008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20" grpId="0" animBg="1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533C33-0E5B-8A9C-E2D2-5A29CA4ED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图片 1181">
            <a:extLst>
              <a:ext uri="{FF2B5EF4-FFF2-40B4-BE49-F238E27FC236}">
                <a16:creationId xmlns:a16="http://schemas.microsoft.com/office/drawing/2014/main" id="{79F23790-6797-A369-E8E8-49AEB8836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E4BBB-99A2-20AF-2BDF-96FCE5EE6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89653" y="6545886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18</a:t>
            </a:fld>
            <a:endParaRPr lang="en-SG" dirty="0"/>
          </a:p>
        </p:txBody>
      </p:sp>
      <p:pic>
        <p:nvPicPr>
          <p:cNvPr id="1185" name="图片 1184">
            <a:extLst>
              <a:ext uri="{FF2B5EF4-FFF2-40B4-BE49-F238E27FC236}">
                <a16:creationId xmlns:a16="http://schemas.microsoft.com/office/drawing/2014/main" id="{003E5913-F613-1085-929B-71114C01E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87" name="图片 1186">
            <a:extLst>
              <a:ext uri="{FF2B5EF4-FFF2-40B4-BE49-F238E27FC236}">
                <a16:creationId xmlns:a16="http://schemas.microsoft.com/office/drawing/2014/main" id="{F9D0492E-B765-A52E-10F4-D88475FD8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186" y="1272284"/>
            <a:ext cx="1807965" cy="1347975"/>
          </a:xfrm>
          <a:prstGeom prst="rect">
            <a:avLst/>
          </a:prstGeom>
        </p:spPr>
      </p:pic>
      <p:sp>
        <p:nvSpPr>
          <p:cNvPr id="1188" name="文本框 1187">
            <a:extLst>
              <a:ext uri="{FF2B5EF4-FFF2-40B4-BE49-F238E27FC236}">
                <a16:creationId xmlns:a16="http://schemas.microsoft.com/office/drawing/2014/main" id="{1B79BFAE-A495-E848-2B2F-D43AF3D69004}"/>
              </a:ext>
            </a:extLst>
          </p:cNvPr>
          <p:cNvSpPr txBox="1"/>
          <p:nvPr/>
        </p:nvSpPr>
        <p:spPr>
          <a:xfrm>
            <a:off x="1539281" y="1852083"/>
            <a:ext cx="211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kern="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~7000 languages</a:t>
            </a:r>
            <a:endParaRPr lang="en-GB" sz="2000" b="1" dirty="0">
              <a:highlight>
                <a:srgbClr val="FFFF00"/>
              </a:highlight>
            </a:endParaRPr>
          </a:p>
        </p:txBody>
      </p:sp>
      <p:sp>
        <p:nvSpPr>
          <p:cNvPr id="1250" name="文本框 1249">
            <a:extLst>
              <a:ext uri="{FF2B5EF4-FFF2-40B4-BE49-F238E27FC236}">
                <a16:creationId xmlns:a16="http://schemas.microsoft.com/office/drawing/2014/main" id="{4B9AF0B8-55B2-6A86-A329-865EB37A4EFC}"/>
              </a:ext>
            </a:extLst>
          </p:cNvPr>
          <p:cNvSpPr txBox="1"/>
          <p:nvPr/>
        </p:nvSpPr>
        <p:spPr>
          <a:xfrm>
            <a:off x="839526" y="3045465"/>
            <a:ext cx="329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Speech foundation model supports </a:t>
            </a:r>
          </a:p>
          <a:p>
            <a:pPr algn="ctr"/>
            <a:r>
              <a:rPr lang="en-GB" sz="1400" dirty="0"/>
              <a:t>&lt;100 languages for ASR</a:t>
            </a:r>
          </a:p>
        </p:txBody>
      </p:sp>
      <p:sp>
        <p:nvSpPr>
          <p:cNvPr id="1251" name="文本框 1250">
            <a:extLst>
              <a:ext uri="{FF2B5EF4-FFF2-40B4-BE49-F238E27FC236}">
                <a16:creationId xmlns:a16="http://schemas.microsoft.com/office/drawing/2014/main" id="{29558369-8967-6CAF-C107-F35E169C06B4}"/>
              </a:ext>
            </a:extLst>
          </p:cNvPr>
          <p:cNvSpPr txBox="1"/>
          <p:nvPr/>
        </p:nvSpPr>
        <p:spPr>
          <a:xfrm>
            <a:off x="2325777" y="268006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but</a:t>
            </a:r>
          </a:p>
        </p:txBody>
      </p:sp>
      <p:cxnSp>
        <p:nvCxnSpPr>
          <p:cNvPr id="1252" name="直接连接符 1251">
            <a:extLst>
              <a:ext uri="{FF2B5EF4-FFF2-40B4-BE49-F238E27FC236}">
                <a16:creationId xmlns:a16="http://schemas.microsoft.com/office/drawing/2014/main" id="{ED1AC92D-6C2B-5586-38FA-76C784E00E78}"/>
              </a:ext>
            </a:extLst>
          </p:cNvPr>
          <p:cNvCxnSpPr>
            <a:cxnSpLocks/>
          </p:cNvCxnSpPr>
          <p:nvPr/>
        </p:nvCxnSpPr>
        <p:spPr>
          <a:xfrm>
            <a:off x="4211821" y="1271225"/>
            <a:ext cx="0" cy="452277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2" name="矩形: 圆角 1311">
            <a:extLst>
              <a:ext uri="{FF2B5EF4-FFF2-40B4-BE49-F238E27FC236}">
                <a16:creationId xmlns:a16="http://schemas.microsoft.com/office/drawing/2014/main" id="{0A098BDE-3501-2087-9E32-64383E5A2298}"/>
              </a:ext>
            </a:extLst>
          </p:cNvPr>
          <p:cNvSpPr/>
          <p:nvPr/>
        </p:nvSpPr>
        <p:spPr>
          <a:xfrm>
            <a:off x="10464728" y="440481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3" name="直接箭头连接符 1312">
            <a:extLst>
              <a:ext uri="{FF2B5EF4-FFF2-40B4-BE49-F238E27FC236}">
                <a16:creationId xmlns:a16="http://schemas.microsoft.com/office/drawing/2014/main" id="{FD2C908C-5096-A6C3-4F58-7933DB0FD140}"/>
              </a:ext>
            </a:extLst>
          </p:cNvPr>
          <p:cNvCxnSpPr>
            <a:cxnSpLocks/>
          </p:cNvCxnSpPr>
          <p:nvPr/>
        </p:nvCxnSpPr>
        <p:spPr>
          <a:xfrm flipV="1">
            <a:off x="9844043" y="52580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4" name="矩形: 圆角 1313">
            <a:extLst>
              <a:ext uri="{FF2B5EF4-FFF2-40B4-BE49-F238E27FC236}">
                <a16:creationId xmlns:a16="http://schemas.microsoft.com/office/drawing/2014/main" id="{EF96A8B2-6AE5-B628-297D-12A44720B3EB}"/>
              </a:ext>
            </a:extLst>
          </p:cNvPr>
          <p:cNvSpPr/>
          <p:nvPr/>
        </p:nvSpPr>
        <p:spPr>
          <a:xfrm>
            <a:off x="10473553" y="514176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矩形 1314">
            <a:extLst>
              <a:ext uri="{FF2B5EF4-FFF2-40B4-BE49-F238E27FC236}">
                <a16:creationId xmlns:a16="http://schemas.microsoft.com/office/drawing/2014/main" id="{799D6C78-0405-97FD-F0E2-B0E4FED5E4CB}"/>
              </a:ext>
            </a:extLst>
          </p:cNvPr>
          <p:cNvSpPr/>
          <p:nvPr/>
        </p:nvSpPr>
        <p:spPr>
          <a:xfrm>
            <a:off x="9596330" y="472129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文本框 1315">
            <a:extLst>
              <a:ext uri="{FF2B5EF4-FFF2-40B4-BE49-F238E27FC236}">
                <a16:creationId xmlns:a16="http://schemas.microsoft.com/office/drawing/2014/main" id="{B4C8FA4D-C2CD-E981-533C-29F0D3FAEC1A}"/>
              </a:ext>
            </a:extLst>
          </p:cNvPr>
          <p:cNvSpPr txBox="1"/>
          <p:nvPr/>
        </p:nvSpPr>
        <p:spPr>
          <a:xfrm>
            <a:off x="9567489" y="478939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317" name="矩形: 圆角 1316">
            <a:extLst>
              <a:ext uri="{FF2B5EF4-FFF2-40B4-BE49-F238E27FC236}">
                <a16:creationId xmlns:a16="http://schemas.microsoft.com/office/drawing/2014/main" id="{2F017AD5-483D-191C-9DA6-DD5DDDD08DC7}"/>
              </a:ext>
            </a:extLst>
          </p:cNvPr>
          <p:cNvSpPr/>
          <p:nvPr/>
        </p:nvSpPr>
        <p:spPr>
          <a:xfrm>
            <a:off x="10462952" y="477647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矩形: 圆角 1317">
            <a:extLst>
              <a:ext uri="{FF2B5EF4-FFF2-40B4-BE49-F238E27FC236}">
                <a16:creationId xmlns:a16="http://schemas.microsoft.com/office/drawing/2014/main" id="{28B72D4A-F8DF-223C-9932-650B98025B30}"/>
              </a:ext>
            </a:extLst>
          </p:cNvPr>
          <p:cNvSpPr/>
          <p:nvPr/>
        </p:nvSpPr>
        <p:spPr>
          <a:xfrm>
            <a:off x="10456170" y="376547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19" name="直接箭头连接符 1318">
            <a:extLst>
              <a:ext uri="{FF2B5EF4-FFF2-40B4-BE49-F238E27FC236}">
                <a16:creationId xmlns:a16="http://schemas.microsoft.com/office/drawing/2014/main" id="{337A0589-EE8E-C895-C2CF-5C62BE1B952A}"/>
              </a:ext>
            </a:extLst>
          </p:cNvPr>
          <p:cNvCxnSpPr>
            <a:cxnSpLocks/>
          </p:cNvCxnSpPr>
          <p:nvPr/>
        </p:nvCxnSpPr>
        <p:spPr>
          <a:xfrm flipV="1">
            <a:off x="10654230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0" name="直接箭头连接符 1319">
            <a:extLst>
              <a:ext uri="{FF2B5EF4-FFF2-40B4-BE49-F238E27FC236}">
                <a16:creationId xmlns:a16="http://schemas.microsoft.com/office/drawing/2014/main" id="{E962CCBC-7878-137E-3E3A-73B1ECFC1444}"/>
              </a:ext>
            </a:extLst>
          </p:cNvPr>
          <p:cNvCxnSpPr>
            <a:cxnSpLocks/>
          </p:cNvCxnSpPr>
          <p:nvPr/>
        </p:nvCxnSpPr>
        <p:spPr>
          <a:xfrm flipV="1">
            <a:off x="10906021" y="53503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1" name="直接箭头连接符 1320">
            <a:extLst>
              <a:ext uri="{FF2B5EF4-FFF2-40B4-BE49-F238E27FC236}">
                <a16:creationId xmlns:a16="http://schemas.microsoft.com/office/drawing/2014/main" id="{BFE79F1D-B065-37FD-077F-61D8B3A9D7E0}"/>
              </a:ext>
            </a:extLst>
          </p:cNvPr>
          <p:cNvCxnSpPr>
            <a:cxnSpLocks/>
          </p:cNvCxnSpPr>
          <p:nvPr/>
        </p:nvCxnSpPr>
        <p:spPr>
          <a:xfrm flipV="1">
            <a:off x="11160464" y="534996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2" name="直接箭头连接符 1321">
            <a:extLst>
              <a:ext uri="{FF2B5EF4-FFF2-40B4-BE49-F238E27FC236}">
                <a16:creationId xmlns:a16="http://schemas.microsoft.com/office/drawing/2014/main" id="{03BB00D2-FC05-E205-1890-B1665F0711CD}"/>
              </a:ext>
            </a:extLst>
          </p:cNvPr>
          <p:cNvCxnSpPr>
            <a:cxnSpLocks/>
          </p:cNvCxnSpPr>
          <p:nvPr/>
        </p:nvCxnSpPr>
        <p:spPr>
          <a:xfrm flipV="1">
            <a:off x="10641140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3" name="直接箭头连接符 1322">
            <a:extLst>
              <a:ext uri="{FF2B5EF4-FFF2-40B4-BE49-F238E27FC236}">
                <a16:creationId xmlns:a16="http://schemas.microsoft.com/office/drawing/2014/main" id="{C1E38BAC-117A-91D6-6D82-10AB070ED750}"/>
              </a:ext>
            </a:extLst>
          </p:cNvPr>
          <p:cNvCxnSpPr>
            <a:cxnSpLocks/>
          </p:cNvCxnSpPr>
          <p:nvPr/>
        </p:nvCxnSpPr>
        <p:spPr>
          <a:xfrm flipV="1">
            <a:off x="10892931" y="35367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4" name="直接箭头连接符 1323">
            <a:extLst>
              <a:ext uri="{FF2B5EF4-FFF2-40B4-BE49-F238E27FC236}">
                <a16:creationId xmlns:a16="http://schemas.microsoft.com/office/drawing/2014/main" id="{DB53A7F1-2253-A96B-6C27-5496DD73705C}"/>
              </a:ext>
            </a:extLst>
          </p:cNvPr>
          <p:cNvCxnSpPr>
            <a:cxnSpLocks/>
          </p:cNvCxnSpPr>
          <p:nvPr/>
        </p:nvCxnSpPr>
        <p:spPr>
          <a:xfrm flipV="1">
            <a:off x="11147374" y="353628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25" name="任意多边形: 形状 1324">
            <a:extLst>
              <a:ext uri="{FF2B5EF4-FFF2-40B4-BE49-F238E27FC236}">
                <a16:creationId xmlns:a16="http://schemas.microsoft.com/office/drawing/2014/main" id="{638E95D3-C3EC-E4A0-A304-5A7E473C58C9}"/>
              </a:ext>
            </a:extLst>
          </p:cNvPr>
          <p:cNvSpPr/>
          <p:nvPr/>
        </p:nvSpPr>
        <p:spPr>
          <a:xfrm>
            <a:off x="9879626" y="448563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6" name="直接连接符 1325">
            <a:extLst>
              <a:ext uri="{FF2B5EF4-FFF2-40B4-BE49-F238E27FC236}">
                <a16:creationId xmlns:a16="http://schemas.microsoft.com/office/drawing/2014/main" id="{60F2BFD6-8FF4-B995-7281-04EA64596B86}"/>
              </a:ext>
            </a:extLst>
          </p:cNvPr>
          <p:cNvCxnSpPr>
            <a:cxnSpLocks/>
          </p:cNvCxnSpPr>
          <p:nvPr/>
        </p:nvCxnSpPr>
        <p:spPr>
          <a:xfrm>
            <a:off x="10342435" y="407230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327" name="任意多边形: 形状 1326">
            <a:extLst>
              <a:ext uri="{FF2B5EF4-FFF2-40B4-BE49-F238E27FC236}">
                <a16:creationId xmlns:a16="http://schemas.microsoft.com/office/drawing/2014/main" id="{84F1F978-A3D3-F4C1-8037-169D565D7C01}"/>
              </a:ext>
            </a:extLst>
          </p:cNvPr>
          <p:cNvSpPr/>
          <p:nvPr/>
        </p:nvSpPr>
        <p:spPr>
          <a:xfrm rot="440232">
            <a:off x="10353656" y="388226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8" name="任意多边形: 形状 1327">
            <a:extLst>
              <a:ext uri="{FF2B5EF4-FFF2-40B4-BE49-F238E27FC236}">
                <a16:creationId xmlns:a16="http://schemas.microsoft.com/office/drawing/2014/main" id="{7908BA07-0901-5403-32F9-AE384DBEFAF0}"/>
              </a:ext>
            </a:extLst>
          </p:cNvPr>
          <p:cNvSpPr/>
          <p:nvPr/>
        </p:nvSpPr>
        <p:spPr>
          <a:xfrm rot="20898683">
            <a:off x="10369018" y="518266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29" name="直接箭头连接符 1328">
            <a:extLst>
              <a:ext uri="{FF2B5EF4-FFF2-40B4-BE49-F238E27FC236}">
                <a16:creationId xmlns:a16="http://schemas.microsoft.com/office/drawing/2014/main" id="{08FDFF8B-A9D5-11F5-F0A8-59942F647A36}"/>
              </a:ext>
            </a:extLst>
          </p:cNvPr>
          <p:cNvCxnSpPr>
            <a:cxnSpLocks/>
          </p:cNvCxnSpPr>
          <p:nvPr/>
        </p:nvCxnSpPr>
        <p:spPr>
          <a:xfrm>
            <a:off x="10362070" y="449099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0" name="直接箭头连接符 1329">
            <a:extLst>
              <a:ext uri="{FF2B5EF4-FFF2-40B4-BE49-F238E27FC236}">
                <a16:creationId xmlns:a16="http://schemas.microsoft.com/office/drawing/2014/main" id="{D9BD41E8-8715-4165-CD3F-724727CD7417}"/>
              </a:ext>
            </a:extLst>
          </p:cNvPr>
          <p:cNvCxnSpPr>
            <a:cxnSpLocks/>
          </p:cNvCxnSpPr>
          <p:nvPr/>
        </p:nvCxnSpPr>
        <p:spPr>
          <a:xfrm>
            <a:off x="10362070" y="488918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31" name="图片 1330">
            <a:extLst>
              <a:ext uri="{FF2B5EF4-FFF2-40B4-BE49-F238E27FC236}">
                <a16:creationId xmlns:a16="http://schemas.microsoft.com/office/drawing/2014/main" id="{EF284759-FB4C-0434-8A85-A1453230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4298" y="5567887"/>
            <a:ext cx="199490" cy="185041"/>
          </a:xfrm>
          <a:prstGeom prst="rect">
            <a:avLst/>
          </a:prstGeom>
        </p:spPr>
      </p:pic>
      <p:sp>
        <p:nvSpPr>
          <p:cNvPr id="1332" name="文本框 1331">
            <a:extLst>
              <a:ext uri="{FF2B5EF4-FFF2-40B4-BE49-F238E27FC236}">
                <a16:creationId xmlns:a16="http://schemas.microsoft.com/office/drawing/2014/main" id="{B8539B9E-4C62-6D92-3FF2-7CF99BB39162}"/>
              </a:ext>
            </a:extLst>
          </p:cNvPr>
          <p:cNvSpPr txBox="1"/>
          <p:nvPr/>
        </p:nvSpPr>
        <p:spPr>
          <a:xfrm>
            <a:off x="10545334" y="373089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" name="文本框 1332">
            <a:extLst>
              <a:ext uri="{FF2B5EF4-FFF2-40B4-BE49-F238E27FC236}">
                <a16:creationId xmlns:a16="http://schemas.microsoft.com/office/drawing/2014/main" id="{6B964002-001C-F489-6DBB-58C61DB3887E}"/>
              </a:ext>
            </a:extLst>
          </p:cNvPr>
          <p:cNvSpPr txBox="1"/>
          <p:nvPr/>
        </p:nvSpPr>
        <p:spPr>
          <a:xfrm>
            <a:off x="10836091" y="3947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334" name="文本框 1333">
            <a:extLst>
              <a:ext uri="{FF2B5EF4-FFF2-40B4-BE49-F238E27FC236}">
                <a16:creationId xmlns:a16="http://schemas.microsoft.com/office/drawing/2014/main" id="{34334630-721E-59E7-091C-BC6110BE4D43}"/>
              </a:ext>
            </a:extLst>
          </p:cNvPr>
          <p:cNvSpPr txBox="1"/>
          <p:nvPr/>
        </p:nvSpPr>
        <p:spPr>
          <a:xfrm>
            <a:off x="10545333" y="437839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5" name="文本框 1334">
            <a:extLst>
              <a:ext uri="{FF2B5EF4-FFF2-40B4-BE49-F238E27FC236}">
                <a16:creationId xmlns:a16="http://schemas.microsoft.com/office/drawing/2014/main" id="{493C6F7B-3223-948F-8F45-81361B8DD1ED}"/>
              </a:ext>
            </a:extLst>
          </p:cNvPr>
          <p:cNvSpPr txBox="1"/>
          <p:nvPr/>
        </p:nvSpPr>
        <p:spPr>
          <a:xfrm>
            <a:off x="10545332" y="474675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6" name="文本框 1335">
            <a:extLst>
              <a:ext uri="{FF2B5EF4-FFF2-40B4-BE49-F238E27FC236}">
                <a16:creationId xmlns:a16="http://schemas.microsoft.com/office/drawing/2014/main" id="{BBC43514-9C69-02A7-6520-BABC179AB32B}"/>
              </a:ext>
            </a:extLst>
          </p:cNvPr>
          <p:cNvSpPr txBox="1"/>
          <p:nvPr/>
        </p:nvSpPr>
        <p:spPr>
          <a:xfrm>
            <a:off x="10536503" y="51012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7" name="直接箭头连接符 1336">
            <a:extLst>
              <a:ext uri="{FF2B5EF4-FFF2-40B4-BE49-F238E27FC236}">
                <a16:creationId xmlns:a16="http://schemas.microsoft.com/office/drawing/2014/main" id="{67E3864C-3A5D-15D0-6B52-2C9E454479B8}"/>
              </a:ext>
            </a:extLst>
          </p:cNvPr>
          <p:cNvCxnSpPr>
            <a:cxnSpLocks/>
          </p:cNvCxnSpPr>
          <p:nvPr/>
        </p:nvCxnSpPr>
        <p:spPr>
          <a:xfrm flipV="1">
            <a:off x="11431702" y="535892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8" name="直接箭头连接符 1337">
            <a:extLst>
              <a:ext uri="{FF2B5EF4-FFF2-40B4-BE49-F238E27FC236}">
                <a16:creationId xmlns:a16="http://schemas.microsoft.com/office/drawing/2014/main" id="{9E32B85B-E62D-604E-D68D-176AE5B0352B}"/>
              </a:ext>
            </a:extLst>
          </p:cNvPr>
          <p:cNvCxnSpPr>
            <a:cxnSpLocks/>
          </p:cNvCxnSpPr>
          <p:nvPr/>
        </p:nvCxnSpPr>
        <p:spPr>
          <a:xfrm flipV="1">
            <a:off x="11431702" y="353261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39" name="组合 1338">
            <a:extLst>
              <a:ext uri="{FF2B5EF4-FFF2-40B4-BE49-F238E27FC236}">
                <a16:creationId xmlns:a16="http://schemas.microsoft.com/office/drawing/2014/main" id="{73C374D1-EAB1-93CC-7921-37DDD31683D5}"/>
              </a:ext>
            </a:extLst>
          </p:cNvPr>
          <p:cNvGrpSpPr/>
          <p:nvPr/>
        </p:nvGrpSpPr>
        <p:grpSpPr>
          <a:xfrm>
            <a:off x="10655373" y="4258808"/>
            <a:ext cx="753946" cy="147057"/>
            <a:chOff x="7984794" y="3510095"/>
            <a:chExt cx="753946" cy="147057"/>
          </a:xfrm>
        </p:grpSpPr>
        <p:cxnSp>
          <p:nvCxnSpPr>
            <p:cNvPr id="1340" name="直接箭头连接符 1339">
              <a:extLst>
                <a:ext uri="{FF2B5EF4-FFF2-40B4-BE49-F238E27FC236}">
                  <a16:creationId xmlns:a16="http://schemas.microsoft.com/office/drawing/2014/main" id="{6DDE2495-BC38-C595-13DA-6907D6433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1" name="直接箭头连接符 1340">
              <a:extLst>
                <a:ext uri="{FF2B5EF4-FFF2-40B4-BE49-F238E27FC236}">
                  <a16:creationId xmlns:a16="http://schemas.microsoft.com/office/drawing/2014/main" id="{D9A7E400-F7CC-AA9B-5323-7E3B00E4C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2" name="直接箭头连接符 1341">
              <a:extLst>
                <a:ext uri="{FF2B5EF4-FFF2-40B4-BE49-F238E27FC236}">
                  <a16:creationId xmlns:a16="http://schemas.microsoft.com/office/drawing/2014/main" id="{D3C45F56-AD98-A2EF-27C9-605CFC850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3" name="直接箭头连接符 1342">
              <a:extLst>
                <a:ext uri="{FF2B5EF4-FFF2-40B4-BE49-F238E27FC236}">
                  <a16:creationId xmlns:a16="http://schemas.microsoft.com/office/drawing/2014/main" id="{461C5A32-7B02-A3AD-DE78-33A93E823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4" name="组合 1343">
            <a:extLst>
              <a:ext uri="{FF2B5EF4-FFF2-40B4-BE49-F238E27FC236}">
                <a16:creationId xmlns:a16="http://schemas.microsoft.com/office/drawing/2014/main" id="{33D810AA-B3A4-8A20-71A3-B2CC4E4839BB}"/>
              </a:ext>
            </a:extLst>
          </p:cNvPr>
          <p:cNvGrpSpPr/>
          <p:nvPr/>
        </p:nvGrpSpPr>
        <p:grpSpPr>
          <a:xfrm>
            <a:off x="10661860" y="3979270"/>
            <a:ext cx="753946" cy="147057"/>
            <a:chOff x="7984794" y="3510095"/>
            <a:chExt cx="753946" cy="147057"/>
          </a:xfrm>
        </p:grpSpPr>
        <p:cxnSp>
          <p:nvCxnSpPr>
            <p:cNvPr id="1345" name="直接箭头连接符 1344">
              <a:extLst>
                <a:ext uri="{FF2B5EF4-FFF2-40B4-BE49-F238E27FC236}">
                  <a16:creationId xmlns:a16="http://schemas.microsoft.com/office/drawing/2014/main" id="{AFCC199A-E192-2E2A-9F05-7D8B8E5AE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6" name="直接箭头连接符 1345">
              <a:extLst>
                <a:ext uri="{FF2B5EF4-FFF2-40B4-BE49-F238E27FC236}">
                  <a16:creationId xmlns:a16="http://schemas.microsoft.com/office/drawing/2014/main" id="{310B872A-62F0-C35E-D613-1C1C68FF5E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7" name="直接箭头连接符 1346">
              <a:extLst>
                <a:ext uri="{FF2B5EF4-FFF2-40B4-BE49-F238E27FC236}">
                  <a16:creationId xmlns:a16="http://schemas.microsoft.com/office/drawing/2014/main" id="{258F7813-43D3-D517-9428-C50EAF73B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48" name="直接箭头连接符 1347">
              <a:extLst>
                <a:ext uri="{FF2B5EF4-FFF2-40B4-BE49-F238E27FC236}">
                  <a16:creationId xmlns:a16="http://schemas.microsoft.com/office/drawing/2014/main" id="{B98EB92A-8091-0849-178E-3A5FA715C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49" name="组合 1348">
            <a:extLst>
              <a:ext uri="{FF2B5EF4-FFF2-40B4-BE49-F238E27FC236}">
                <a16:creationId xmlns:a16="http://schemas.microsoft.com/office/drawing/2014/main" id="{FB1BD024-84EA-2742-9C0A-5CD6C51AAB6A}"/>
              </a:ext>
            </a:extLst>
          </p:cNvPr>
          <p:cNvGrpSpPr/>
          <p:nvPr/>
        </p:nvGrpSpPr>
        <p:grpSpPr>
          <a:xfrm>
            <a:off x="10666867" y="4628237"/>
            <a:ext cx="753946" cy="147057"/>
            <a:chOff x="7984794" y="3510095"/>
            <a:chExt cx="753946" cy="147057"/>
          </a:xfrm>
        </p:grpSpPr>
        <p:cxnSp>
          <p:nvCxnSpPr>
            <p:cNvPr id="1350" name="直接箭头连接符 1349">
              <a:extLst>
                <a:ext uri="{FF2B5EF4-FFF2-40B4-BE49-F238E27FC236}">
                  <a16:creationId xmlns:a16="http://schemas.microsoft.com/office/drawing/2014/main" id="{7BCEA97D-AB15-5F24-A627-7FEFAAD3B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1" name="直接箭头连接符 1350">
              <a:extLst>
                <a:ext uri="{FF2B5EF4-FFF2-40B4-BE49-F238E27FC236}">
                  <a16:creationId xmlns:a16="http://schemas.microsoft.com/office/drawing/2014/main" id="{C1C2FF31-EE13-3D3E-6D92-30F2F3A24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2" name="直接箭头连接符 1351">
              <a:extLst>
                <a:ext uri="{FF2B5EF4-FFF2-40B4-BE49-F238E27FC236}">
                  <a16:creationId xmlns:a16="http://schemas.microsoft.com/office/drawing/2014/main" id="{1D1FCA21-330E-7227-11C5-C2D921EE7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3" name="直接箭头连接符 1352">
              <a:extLst>
                <a:ext uri="{FF2B5EF4-FFF2-40B4-BE49-F238E27FC236}">
                  <a16:creationId xmlns:a16="http://schemas.microsoft.com/office/drawing/2014/main" id="{2DB2857E-0899-6063-A855-966C5273E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54" name="组合 1353">
            <a:extLst>
              <a:ext uri="{FF2B5EF4-FFF2-40B4-BE49-F238E27FC236}">
                <a16:creationId xmlns:a16="http://schemas.microsoft.com/office/drawing/2014/main" id="{FFED396A-1234-CD8D-039C-68C1E69CC9C4}"/>
              </a:ext>
            </a:extLst>
          </p:cNvPr>
          <p:cNvGrpSpPr/>
          <p:nvPr/>
        </p:nvGrpSpPr>
        <p:grpSpPr>
          <a:xfrm>
            <a:off x="10673741" y="5004924"/>
            <a:ext cx="753946" cy="147057"/>
            <a:chOff x="7984794" y="3510095"/>
            <a:chExt cx="753946" cy="147057"/>
          </a:xfrm>
        </p:grpSpPr>
        <p:cxnSp>
          <p:nvCxnSpPr>
            <p:cNvPr id="1355" name="直接箭头连接符 1354">
              <a:extLst>
                <a:ext uri="{FF2B5EF4-FFF2-40B4-BE49-F238E27FC236}">
                  <a16:creationId xmlns:a16="http://schemas.microsoft.com/office/drawing/2014/main" id="{2274FAA6-41A9-2DB9-0E29-B3FE38E7F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6" name="直接箭头连接符 1355">
              <a:extLst>
                <a:ext uri="{FF2B5EF4-FFF2-40B4-BE49-F238E27FC236}">
                  <a16:creationId xmlns:a16="http://schemas.microsoft.com/office/drawing/2014/main" id="{B3E25119-B81B-CF32-9228-B893C0C37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7" name="直接箭头连接符 1356">
              <a:extLst>
                <a:ext uri="{FF2B5EF4-FFF2-40B4-BE49-F238E27FC236}">
                  <a16:creationId xmlns:a16="http://schemas.microsoft.com/office/drawing/2014/main" id="{06D1B6D0-B559-C2A4-298C-614D6E033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8" name="直接箭头连接符 1357">
              <a:extLst>
                <a:ext uri="{FF2B5EF4-FFF2-40B4-BE49-F238E27FC236}">
                  <a16:creationId xmlns:a16="http://schemas.microsoft.com/office/drawing/2014/main" id="{A8761893-499D-C7CF-8C14-11FD0C1C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359" name="矩形 1358">
            <a:extLst>
              <a:ext uri="{FF2B5EF4-FFF2-40B4-BE49-F238E27FC236}">
                <a16:creationId xmlns:a16="http://schemas.microsoft.com/office/drawing/2014/main" id="{D8F0B448-5D31-79F5-E10D-3A6BB2941817}"/>
              </a:ext>
            </a:extLst>
          </p:cNvPr>
          <p:cNvSpPr/>
          <p:nvPr/>
        </p:nvSpPr>
        <p:spPr>
          <a:xfrm>
            <a:off x="10545332" y="556963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0" name="矩形 1359">
            <a:extLst>
              <a:ext uri="{FF2B5EF4-FFF2-40B4-BE49-F238E27FC236}">
                <a16:creationId xmlns:a16="http://schemas.microsoft.com/office/drawing/2014/main" id="{68CAF1E5-8654-B2C6-FD7C-8D31176BF3E3}"/>
              </a:ext>
            </a:extLst>
          </p:cNvPr>
          <p:cNvSpPr/>
          <p:nvPr/>
        </p:nvSpPr>
        <p:spPr>
          <a:xfrm>
            <a:off x="10793847" y="556830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1" name="矩形 1360">
            <a:extLst>
              <a:ext uri="{FF2B5EF4-FFF2-40B4-BE49-F238E27FC236}">
                <a16:creationId xmlns:a16="http://schemas.microsoft.com/office/drawing/2014/main" id="{28859C0D-D5B3-8CCE-54FE-F3F5F1AF0904}"/>
              </a:ext>
            </a:extLst>
          </p:cNvPr>
          <p:cNvSpPr/>
          <p:nvPr/>
        </p:nvSpPr>
        <p:spPr>
          <a:xfrm>
            <a:off x="11057288" y="556620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2" name="矩形 1361">
            <a:extLst>
              <a:ext uri="{FF2B5EF4-FFF2-40B4-BE49-F238E27FC236}">
                <a16:creationId xmlns:a16="http://schemas.microsoft.com/office/drawing/2014/main" id="{909220C1-DD30-3856-1A4A-8A0CD6B88C6B}"/>
              </a:ext>
            </a:extLst>
          </p:cNvPr>
          <p:cNvSpPr/>
          <p:nvPr/>
        </p:nvSpPr>
        <p:spPr>
          <a:xfrm>
            <a:off x="11317129" y="556754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4" name="矩形 1363">
            <a:extLst>
              <a:ext uri="{FF2B5EF4-FFF2-40B4-BE49-F238E27FC236}">
                <a16:creationId xmlns:a16="http://schemas.microsoft.com/office/drawing/2014/main" id="{4D9726C0-E1C8-0FFD-360F-73D476E05EF5}"/>
              </a:ext>
            </a:extLst>
          </p:cNvPr>
          <p:cNvSpPr/>
          <p:nvPr/>
        </p:nvSpPr>
        <p:spPr>
          <a:xfrm>
            <a:off x="10545332" y="335861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5" name="矩形 1364">
            <a:extLst>
              <a:ext uri="{FF2B5EF4-FFF2-40B4-BE49-F238E27FC236}">
                <a16:creationId xmlns:a16="http://schemas.microsoft.com/office/drawing/2014/main" id="{150ECADC-228E-7E01-C42E-FC5983798014}"/>
              </a:ext>
            </a:extLst>
          </p:cNvPr>
          <p:cNvSpPr/>
          <p:nvPr/>
        </p:nvSpPr>
        <p:spPr>
          <a:xfrm>
            <a:off x="10793847" y="335727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6" name="矩形 1365">
            <a:extLst>
              <a:ext uri="{FF2B5EF4-FFF2-40B4-BE49-F238E27FC236}">
                <a16:creationId xmlns:a16="http://schemas.microsoft.com/office/drawing/2014/main" id="{F2C5AD24-5D70-0526-4DAC-8E3D9B2415D0}"/>
              </a:ext>
            </a:extLst>
          </p:cNvPr>
          <p:cNvSpPr/>
          <p:nvPr/>
        </p:nvSpPr>
        <p:spPr>
          <a:xfrm>
            <a:off x="11057288" y="335518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7" name="矩形 1366">
            <a:extLst>
              <a:ext uri="{FF2B5EF4-FFF2-40B4-BE49-F238E27FC236}">
                <a16:creationId xmlns:a16="http://schemas.microsoft.com/office/drawing/2014/main" id="{95285D7B-B4B0-95A8-4F3F-612162CC7DAF}"/>
              </a:ext>
            </a:extLst>
          </p:cNvPr>
          <p:cNvSpPr/>
          <p:nvPr/>
        </p:nvSpPr>
        <p:spPr>
          <a:xfrm>
            <a:off x="11317129" y="335652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1" name="文本框 1370">
            <a:extLst>
              <a:ext uri="{FF2B5EF4-FFF2-40B4-BE49-F238E27FC236}">
                <a16:creationId xmlns:a16="http://schemas.microsoft.com/office/drawing/2014/main" id="{9F71A6E4-009A-74F8-0E7D-3EFA7B559B2B}"/>
              </a:ext>
            </a:extLst>
          </p:cNvPr>
          <p:cNvSpPr txBox="1"/>
          <p:nvPr/>
        </p:nvSpPr>
        <p:spPr>
          <a:xfrm>
            <a:off x="9375235" y="5729653"/>
            <a:ext cx="1193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 like </a:t>
            </a:r>
            <a:r>
              <a:rPr lang="en-GB" sz="1050" dirty="0">
                <a:solidFill>
                  <a:schemeClr val="accent6"/>
                </a:solidFill>
              </a:rPr>
              <a:t>xiao mi</a:t>
            </a:r>
          </a:p>
        </p:txBody>
      </p:sp>
      <p:sp>
        <p:nvSpPr>
          <p:cNvPr id="1382" name="文本框 1381">
            <a:extLst>
              <a:ext uri="{FF2B5EF4-FFF2-40B4-BE49-F238E27FC236}">
                <a16:creationId xmlns:a16="http://schemas.microsoft.com/office/drawing/2014/main" id="{177E711D-6348-83C4-7519-8F52059CD60F}"/>
              </a:ext>
            </a:extLst>
          </p:cNvPr>
          <p:cNvSpPr txBox="1"/>
          <p:nvPr/>
        </p:nvSpPr>
        <p:spPr>
          <a:xfrm>
            <a:off x="10545332" y="3299736"/>
            <a:ext cx="2211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</a:t>
            </a:r>
          </a:p>
        </p:txBody>
      </p:sp>
      <p:sp>
        <p:nvSpPr>
          <p:cNvPr id="1383" name="文本框 1382">
            <a:extLst>
              <a:ext uri="{FF2B5EF4-FFF2-40B4-BE49-F238E27FC236}">
                <a16:creationId xmlns:a16="http://schemas.microsoft.com/office/drawing/2014/main" id="{71C3C381-4F38-0039-6F2B-8322D22548DC}"/>
              </a:ext>
            </a:extLst>
          </p:cNvPr>
          <p:cNvSpPr txBox="1"/>
          <p:nvPr/>
        </p:nvSpPr>
        <p:spPr>
          <a:xfrm>
            <a:off x="10697768" y="3314376"/>
            <a:ext cx="4408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like</a:t>
            </a:r>
          </a:p>
        </p:txBody>
      </p:sp>
      <p:sp>
        <p:nvSpPr>
          <p:cNvPr id="1384" name="文本框 1383">
            <a:extLst>
              <a:ext uri="{FF2B5EF4-FFF2-40B4-BE49-F238E27FC236}">
                <a16:creationId xmlns:a16="http://schemas.microsoft.com/office/drawing/2014/main" id="{30FE2F1C-1735-2D18-7C68-F8F3247E1851}"/>
              </a:ext>
            </a:extLst>
          </p:cNvPr>
          <p:cNvSpPr txBox="1"/>
          <p:nvPr/>
        </p:nvSpPr>
        <p:spPr>
          <a:xfrm>
            <a:off x="10955058" y="3314376"/>
            <a:ext cx="527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  <a:latin typeface="Arial Narrow" panose="020B0606020202030204" pitchFamily="34" charset="0"/>
              </a:rPr>
              <a:t>show</a:t>
            </a:r>
          </a:p>
        </p:txBody>
      </p:sp>
      <p:sp>
        <p:nvSpPr>
          <p:cNvPr id="1385" name="文本框 1384">
            <a:extLst>
              <a:ext uri="{FF2B5EF4-FFF2-40B4-BE49-F238E27FC236}">
                <a16:creationId xmlns:a16="http://schemas.microsoft.com/office/drawing/2014/main" id="{74444735-ED58-08B0-44F0-7721BF8C412C}"/>
              </a:ext>
            </a:extLst>
          </p:cNvPr>
          <p:cNvSpPr txBox="1"/>
          <p:nvPr/>
        </p:nvSpPr>
        <p:spPr>
          <a:xfrm>
            <a:off x="11266842" y="3307562"/>
            <a:ext cx="461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/>
                </a:solidFill>
              </a:rPr>
              <a:t>me</a:t>
            </a:r>
          </a:p>
        </p:txBody>
      </p:sp>
      <p:sp>
        <p:nvSpPr>
          <p:cNvPr id="1386" name="文本框 1385">
            <a:extLst>
              <a:ext uri="{FF2B5EF4-FFF2-40B4-BE49-F238E27FC236}">
                <a16:creationId xmlns:a16="http://schemas.microsoft.com/office/drawing/2014/main" id="{4C743ABA-973E-6A5A-5ADF-0F861406F2D6}"/>
              </a:ext>
            </a:extLst>
          </p:cNvPr>
          <p:cNvSpPr txBox="1"/>
          <p:nvPr/>
        </p:nvSpPr>
        <p:spPr>
          <a:xfrm>
            <a:off x="10754487" y="550763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pic>
        <p:nvPicPr>
          <p:cNvPr id="1388" name="图片 1387">
            <a:extLst>
              <a:ext uri="{FF2B5EF4-FFF2-40B4-BE49-F238E27FC236}">
                <a16:creationId xmlns:a16="http://schemas.microsoft.com/office/drawing/2014/main" id="{86BBF3A2-7CFD-72A4-A8C9-F051FD68A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030" y="2177649"/>
            <a:ext cx="2187636" cy="2668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48FDAC-B2D7-A3BD-7EBE-5E670199B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8901" y="4416358"/>
            <a:ext cx="378197" cy="4657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46A9D5-0A79-4D1F-E417-E45AB951B5DA}"/>
              </a:ext>
            </a:extLst>
          </p:cNvPr>
          <p:cNvSpPr txBox="1"/>
          <p:nvPr/>
        </p:nvSpPr>
        <p:spPr>
          <a:xfrm>
            <a:off x="1133526" y="4927890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10h new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language 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EABDF7C-78E2-D2BF-2047-86BB434A06EC}"/>
              </a:ext>
            </a:extLst>
          </p:cNvPr>
          <p:cNvCxnSpPr>
            <a:cxnSpLocks/>
          </p:cNvCxnSpPr>
          <p:nvPr/>
        </p:nvCxnSpPr>
        <p:spPr>
          <a:xfrm flipV="1">
            <a:off x="1824229" y="4651450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145F52F-47F5-0AE7-35E9-144BF9B0C1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39" y="3880378"/>
            <a:ext cx="873199" cy="10752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52423A-A7A2-DCCC-5881-2B91ACDED72A}"/>
              </a:ext>
            </a:extLst>
          </p:cNvPr>
          <p:cNvSpPr txBox="1"/>
          <p:nvPr/>
        </p:nvSpPr>
        <p:spPr>
          <a:xfrm>
            <a:off x="1057230" y="4344375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51A619-1541-FC94-37D6-D37A310151FE}"/>
              </a:ext>
            </a:extLst>
          </p:cNvPr>
          <p:cNvSpPr txBox="1"/>
          <p:nvPr/>
        </p:nvSpPr>
        <p:spPr>
          <a:xfrm>
            <a:off x="28397" y="4917678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1M hour old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language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01ECD15-6A3D-CC3A-D782-6496345479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9069" y="3166204"/>
            <a:ext cx="378197" cy="4657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745B950-85E0-1BEF-DE83-7385AC18CD22}"/>
              </a:ext>
            </a:extLst>
          </p:cNvPr>
          <p:cNvSpPr txBox="1"/>
          <p:nvPr/>
        </p:nvSpPr>
        <p:spPr>
          <a:xfrm>
            <a:off x="4402957" y="3686868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10h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rare word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3F71658-443A-C8A1-70C0-F540F7937ED6}"/>
              </a:ext>
            </a:extLst>
          </p:cNvPr>
          <p:cNvCxnSpPr>
            <a:cxnSpLocks/>
          </p:cNvCxnSpPr>
          <p:nvPr/>
        </p:nvCxnSpPr>
        <p:spPr>
          <a:xfrm flipV="1">
            <a:off x="5221084" y="3393614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3462286-1655-D9CB-6B37-2163497CD243}"/>
              </a:ext>
            </a:extLst>
          </p:cNvPr>
          <p:cNvSpPr/>
          <p:nvPr/>
        </p:nvSpPr>
        <p:spPr>
          <a:xfrm>
            <a:off x="5647789" y="2054948"/>
            <a:ext cx="2733782" cy="28627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B362D50-679F-D881-A510-9AA94AE98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7377" y="3737926"/>
            <a:ext cx="1496772" cy="16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43824D2-291D-5CB1-26FD-3A4CC8BC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C4B0C8-E546-4F47-4546-2EAED2883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240AC48C-F6C3-FE52-0480-8D34E7CD1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48B6DF-CD77-26C8-6C86-52FD69018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0295" y="6512310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19</a:t>
            </a:fld>
            <a:endParaRPr lang="en-SG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3EA9CBB-557F-31DD-D434-F70A477F2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" y="244557"/>
            <a:ext cx="9015412" cy="909460"/>
          </a:xfrm>
        </p:spPr>
        <p:txBody>
          <a:bodyPr/>
          <a:lstStyle/>
          <a:p>
            <a:r>
              <a:rPr lang="en-GB" dirty="0"/>
              <a:t>Evaluation Metrics [1]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2F210E-8036-4F4D-0C44-B18AC0DE5638}"/>
              </a:ext>
            </a:extLst>
          </p:cNvPr>
          <p:cNvSpPr txBox="1"/>
          <p:nvPr/>
        </p:nvSpPr>
        <p:spPr>
          <a:xfrm>
            <a:off x="571173" y="1786483"/>
            <a:ext cx="850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Average Word Error Rate (AWER)              avg. performance on multiple tasks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8E2D2F-5217-9FBA-74ED-FCF633FA9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057" y="2180115"/>
            <a:ext cx="3138510" cy="6286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3EB149-09A8-391E-48A7-67F26E140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50" y="3414434"/>
            <a:ext cx="4167218" cy="7191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6046E0-AD24-B0F4-3A9E-7AE77D2D8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431" y="4646974"/>
            <a:ext cx="3276624" cy="4572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5692D4-2DDC-518B-A3AB-E5E885501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20" y="6129143"/>
            <a:ext cx="3752877" cy="419103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18753ED-A9D4-5F38-5476-19D2E9E6EFF5}"/>
              </a:ext>
            </a:extLst>
          </p:cNvPr>
          <p:cNvCxnSpPr>
            <a:cxnSpLocks/>
          </p:cNvCxnSpPr>
          <p:nvPr/>
        </p:nvCxnSpPr>
        <p:spPr>
          <a:xfrm>
            <a:off x="5019737" y="1982439"/>
            <a:ext cx="276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箭头: V 形 19">
            <a:extLst>
              <a:ext uri="{FF2B5EF4-FFF2-40B4-BE49-F238E27FC236}">
                <a16:creationId xmlns:a16="http://schemas.microsoft.com/office/drawing/2014/main" id="{5BA47E9C-4EF6-37BF-D988-BF5D37E18354}"/>
              </a:ext>
            </a:extLst>
          </p:cNvPr>
          <p:cNvSpPr/>
          <p:nvPr/>
        </p:nvSpPr>
        <p:spPr>
          <a:xfrm rot="16200000">
            <a:off x="4695910" y="340838"/>
            <a:ext cx="157655" cy="214411"/>
          </a:xfrm>
          <a:prstGeom prst="chevro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B8CAE4-88B1-021C-3F8B-FEC7FC05C645}"/>
              </a:ext>
            </a:extLst>
          </p:cNvPr>
          <p:cNvSpPr txBox="1"/>
          <p:nvPr/>
        </p:nvSpPr>
        <p:spPr>
          <a:xfrm>
            <a:off x="4875211" y="27449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Higher the better</a:t>
            </a:r>
          </a:p>
        </p:txBody>
      </p:sp>
      <p:sp>
        <p:nvSpPr>
          <p:cNvPr id="22" name="箭头: V 形 21">
            <a:extLst>
              <a:ext uri="{FF2B5EF4-FFF2-40B4-BE49-F238E27FC236}">
                <a16:creationId xmlns:a16="http://schemas.microsoft.com/office/drawing/2014/main" id="{626A05EE-618F-41F6-B9AC-D29CED27A6A7}"/>
              </a:ext>
            </a:extLst>
          </p:cNvPr>
          <p:cNvSpPr/>
          <p:nvPr/>
        </p:nvSpPr>
        <p:spPr>
          <a:xfrm rot="5400000">
            <a:off x="7022734" y="385499"/>
            <a:ext cx="157655" cy="214411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36B7F0-7006-CE12-F831-FADA0679C8F3}"/>
              </a:ext>
            </a:extLst>
          </p:cNvPr>
          <p:cNvSpPr txBox="1"/>
          <p:nvPr/>
        </p:nvSpPr>
        <p:spPr>
          <a:xfrm>
            <a:off x="7217148" y="27089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Lower the better</a:t>
            </a:r>
          </a:p>
        </p:txBody>
      </p:sp>
      <p:sp>
        <p:nvSpPr>
          <p:cNvPr id="25" name="箭头: V 形 24">
            <a:extLst>
              <a:ext uri="{FF2B5EF4-FFF2-40B4-BE49-F238E27FC236}">
                <a16:creationId xmlns:a16="http://schemas.microsoft.com/office/drawing/2014/main" id="{50C3F5DF-1848-B86E-F30B-769AD0C6AA24}"/>
              </a:ext>
            </a:extLst>
          </p:cNvPr>
          <p:cNvSpPr/>
          <p:nvPr/>
        </p:nvSpPr>
        <p:spPr>
          <a:xfrm rot="5400000">
            <a:off x="4639960" y="1896336"/>
            <a:ext cx="157655" cy="214411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7F2C35A9-9D76-E9B5-1CB7-B9AC84962891}"/>
              </a:ext>
            </a:extLst>
          </p:cNvPr>
          <p:cNvSpPr/>
          <p:nvPr/>
        </p:nvSpPr>
        <p:spPr>
          <a:xfrm rot="16200000">
            <a:off x="3471664" y="2337283"/>
            <a:ext cx="96158" cy="5945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45AAB77-16C5-4E94-3486-7F26806AD2B0}"/>
              </a:ext>
            </a:extLst>
          </p:cNvPr>
          <p:cNvSpPr txBox="1"/>
          <p:nvPr/>
        </p:nvSpPr>
        <p:spPr>
          <a:xfrm>
            <a:off x="3246445" y="2654881"/>
            <a:ext cx="3807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task</a:t>
            </a:r>
            <a:r>
              <a:rPr lang="en-GB" sz="1400" b="1" dirty="0">
                <a:solidFill>
                  <a:schemeClr val="accent1"/>
                </a:solidFill>
              </a:rPr>
              <a:t> </a:t>
            </a:r>
            <a:r>
              <a:rPr lang="en-GB" sz="1400" b="1" dirty="0"/>
              <a:t>i</a:t>
            </a:r>
            <a:r>
              <a:rPr lang="en-GB" sz="1400" b="1" dirty="0">
                <a:solidFill>
                  <a:schemeClr val="accent1"/>
                </a:solidFill>
              </a:rPr>
              <a:t> </a:t>
            </a:r>
            <a:r>
              <a:rPr lang="en-GB" sz="1400" dirty="0">
                <a:solidFill>
                  <a:schemeClr val="accent1"/>
                </a:solidFill>
              </a:rPr>
              <a:t>WER after training sequentially to task </a:t>
            </a:r>
            <a:r>
              <a:rPr lang="en-GB" sz="1400" b="1" dirty="0"/>
              <a:t>t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3B3BA5B0-4357-F24A-1C57-526966DE221C}"/>
              </a:ext>
            </a:extLst>
          </p:cNvPr>
          <p:cNvSpPr/>
          <p:nvPr/>
        </p:nvSpPr>
        <p:spPr>
          <a:xfrm rot="16200000">
            <a:off x="3628937" y="3653827"/>
            <a:ext cx="96158" cy="5945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5966F70-1EEB-BEB1-886E-1ED63489AE23}"/>
              </a:ext>
            </a:extLst>
          </p:cNvPr>
          <p:cNvSpPr txBox="1"/>
          <p:nvPr/>
        </p:nvSpPr>
        <p:spPr>
          <a:xfrm>
            <a:off x="3494069" y="3932281"/>
            <a:ext cx="379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task</a:t>
            </a:r>
            <a:r>
              <a:rPr lang="en-GB" sz="1400" b="1" dirty="0">
                <a:solidFill>
                  <a:schemeClr val="accent1"/>
                </a:solidFill>
              </a:rPr>
              <a:t> </a:t>
            </a:r>
            <a:r>
              <a:rPr lang="en-GB" sz="1400" b="1" dirty="0"/>
              <a:t>i</a:t>
            </a:r>
            <a:r>
              <a:rPr lang="en-GB" sz="1400" b="1" dirty="0">
                <a:solidFill>
                  <a:schemeClr val="accent1"/>
                </a:solidFill>
              </a:rPr>
              <a:t> </a:t>
            </a:r>
            <a:r>
              <a:rPr lang="en-GB" sz="1400" dirty="0">
                <a:solidFill>
                  <a:schemeClr val="accent1"/>
                </a:solidFill>
              </a:rPr>
              <a:t>WER after training sequentially to task </a:t>
            </a:r>
            <a:r>
              <a:rPr lang="en-GB" sz="1400" b="1" dirty="0"/>
              <a:t>i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CC9BA9C3-20D8-6B9C-ADA5-1C3C3E075D46}"/>
              </a:ext>
            </a:extLst>
          </p:cNvPr>
          <p:cNvSpPr/>
          <p:nvPr/>
        </p:nvSpPr>
        <p:spPr>
          <a:xfrm rot="5400000">
            <a:off x="4409954" y="3329081"/>
            <a:ext cx="96158" cy="5945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A4D1D3-4501-E1BB-7CC2-515170A48A52}"/>
              </a:ext>
            </a:extLst>
          </p:cNvPr>
          <p:cNvSpPr txBox="1"/>
          <p:nvPr/>
        </p:nvSpPr>
        <p:spPr>
          <a:xfrm>
            <a:off x="4322144" y="3293372"/>
            <a:ext cx="4060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task</a:t>
            </a:r>
            <a:r>
              <a:rPr lang="en-GB" sz="1400" b="1" dirty="0">
                <a:solidFill>
                  <a:schemeClr val="accent1"/>
                </a:solidFill>
              </a:rPr>
              <a:t> </a:t>
            </a:r>
            <a:r>
              <a:rPr lang="en-GB" sz="1400" b="1" dirty="0"/>
              <a:t>i</a:t>
            </a:r>
            <a:r>
              <a:rPr lang="en-GB" sz="1400" b="1" dirty="0">
                <a:solidFill>
                  <a:schemeClr val="accent1"/>
                </a:solidFill>
              </a:rPr>
              <a:t> </a:t>
            </a:r>
            <a:r>
              <a:rPr lang="en-GB" sz="1400" dirty="0">
                <a:solidFill>
                  <a:schemeClr val="accent1"/>
                </a:solidFill>
              </a:rPr>
              <a:t>WER after training sequentially to task </a:t>
            </a:r>
            <a:r>
              <a:rPr lang="en-GB" sz="1400" b="1" dirty="0"/>
              <a:t>t &gt; i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96F780FC-E3D8-CB5E-0110-03BC42A0F60C}"/>
              </a:ext>
            </a:extLst>
          </p:cNvPr>
          <p:cNvSpPr/>
          <p:nvPr/>
        </p:nvSpPr>
        <p:spPr>
          <a:xfrm rot="16200000">
            <a:off x="3577903" y="4758812"/>
            <a:ext cx="96158" cy="5945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5E3D723-86F6-7286-C3FE-34AC3E5B6F67}"/>
              </a:ext>
            </a:extLst>
          </p:cNvPr>
          <p:cNvSpPr txBox="1"/>
          <p:nvPr/>
        </p:nvSpPr>
        <p:spPr>
          <a:xfrm>
            <a:off x="3192869" y="5104177"/>
            <a:ext cx="5093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1"/>
                </a:solidFill>
              </a:rPr>
              <a:t>task</a:t>
            </a:r>
            <a:r>
              <a:rPr lang="en-GB" sz="1400" b="1">
                <a:solidFill>
                  <a:schemeClr val="accent1"/>
                </a:solidFill>
              </a:rPr>
              <a:t> </a:t>
            </a:r>
            <a:r>
              <a:rPr lang="en-GB" sz="1400" b="1"/>
              <a:t>t</a:t>
            </a:r>
            <a:r>
              <a:rPr lang="en-GB" sz="1400" b="1">
                <a:solidFill>
                  <a:schemeClr val="accent1"/>
                </a:solidFill>
              </a:rPr>
              <a:t> </a:t>
            </a:r>
            <a:r>
              <a:rPr lang="en-GB" sz="1400">
                <a:solidFill>
                  <a:schemeClr val="accent1"/>
                </a:solidFill>
              </a:rPr>
              <a:t>WER if training on all tasks jointly instead of sequentially</a:t>
            </a:r>
            <a:endParaRPr lang="en-GB" sz="1400" b="1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96A7C79-2B94-6160-5DC3-C495C2CC946B}"/>
              </a:ext>
            </a:extLst>
          </p:cNvPr>
          <p:cNvGrpSpPr/>
          <p:nvPr/>
        </p:nvGrpSpPr>
        <p:grpSpPr>
          <a:xfrm>
            <a:off x="579363" y="3011300"/>
            <a:ext cx="5545172" cy="369332"/>
            <a:chOff x="5300389" y="2214351"/>
            <a:chExt cx="5545172" cy="369332"/>
          </a:xfrm>
        </p:grpSpPr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33CF2F5E-BDEA-6034-2399-1D8292CDEF79}"/>
                </a:ext>
              </a:extLst>
            </p:cNvPr>
            <p:cNvCxnSpPr>
              <a:cxnSpLocks/>
            </p:cNvCxnSpPr>
            <p:nvPr/>
          </p:nvCxnSpPr>
          <p:spPr>
            <a:xfrm>
              <a:off x="8137633" y="2399016"/>
              <a:ext cx="2766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箭头: V 形 31">
              <a:extLst>
                <a:ext uri="{FF2B5EF4-FFF2-40B4-BE49-F238E27FC236}">
                  <a16:creationId xmlns:a16="http://schemas.microsoft.com/office/drawing/2014/main" id="{FC8C3309-E023-0EC0-F43F-C9369096403E}"/>
                </a:ext>
              </a:extLst>
            </p:cNvPr>
            <p:cNvSpPr/>
            <p:nvPr/>
          </p:nvSpPr>
          <p:spPr>
            <a:xfrm rot="16200000">
              <a:off x="7767247" y="2291811"/>
              <a:ext cx="157655" cy="214411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5FF8F9E-8B87-959F-304B-0AEDCCB3D9D8}"/>
                </a:ext>
              </a:extLst>
            </p:cNvPr>
            <p:cNvSpPr txBox="1"/>
            <p:nvPr/>
          </p:nvSpPr>
          <p:spPr>
            <a:xfrm>
              <a:off x="5300389" y="2214351"/>
              <a:ext cx="554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GB" dirty="0"/>
                <a:t>Backward Transfer              How much Forgetting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23289C8C-B289-D699-36B4-FBD49ADC7616}"/>
              </a:ext>
            </a:extLst>
          </p:cNvPr>
          <p:cNvSpPr txBox="1"/>
          <p:nvPr/>
        </p:nvSpPr>
        <p:spPr>
          <a:xfrm>
            <a:off x="559817" y="5429301"/>
            <a:ext cx="842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/>
              <a:t>Forward Transfer             Does previous task help improve next task?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FC039B0-1CE3-44AF-C64E-262A6569311D}"/>
              </a:ext>
            </a:extLst>
          </p:cNvPr>
          <p:cNvGrpSpPr/>
          <p:nvPr/>
        </p:nvGrpSpPr>
        <p:grpSpPr>
          <a:xfrm>
            <a:off x="571173" y="4334765"/>
            <a:ext cx="7545720" cy="369332"/>
            <a:chOff x="551375" y="4136814"/>
            <a:chExt cx="7545720" cy="36933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5D86F5F-274C-C1AD-35ED-51603429626D}"/>
                </a:ext>
              </a:extLst>
            </p:cNvPr>
            <p:cNvSpPr txBox="1"/>
            <p:nvPr/>
          </p:nvSpPr>
          <p:spPr>
            <a:xfrm>
              <a:off x="551375" y="4136814"/>
              <a:ext cx="7545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en-GB" dirty="0"/>
                <a:t>Intransigence Measure               Ability to learn new task knowledge</a:t>
              </a:r>
            </a:p>
          </p:txBody>
        </p:sp>
        <p:sp>
          <p:nvSpPr>
            <p:cNvPr id="40" name="箭头: V 形 39">
              <a:extLst>
                <a:ext uri="{FF2B5EF4-FFF2-40B4-BE49-F238E27FC236}">
                  <a16:creationId xmlns:a16="http://schemas.microsoft.com/office/drawing/2014/main" id="{1571EF31-A142-517E-EE40-7EA24896E99B}"/>
                </a:ext>
              </a:extLst>
            </p:cNvPr>
            <p:cNvSpPr/>
            <p:nvPr/>
          </p:nvSpPr>
          <p:spPr>
            <a:xfrm rot="5400000">
              <a:off x="3514269" y="4242851"/>
              <a:ext cx="157655" cy="214411"/>
            </a:xfrm>
            <a:prstGeom prst="chevron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435C9C8-AF93-4796-6BD0-61434E047E2B}"/>
                </a:ext>
              </a:extLst>
            </p:cNvPr>
            <p:cNvCxnSpPr>
              <a:cxnSpLocks/>
            </p:cNvCxnSpPr>
            <p:nvPr/>
          </p:nvCxnSpPr>
          <p:spPr>
            <a:xfrm>
              <a:off x="3884553" y="4334092"/>
              <a:ext cx="27663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9B3CC4D0-CFD4-3E31-79D9-18E61B937FB0}"/>
              </a:ext>
            </a:extLst>
          </p:cNvPr>
          <p:cNvSpPr/>
          <p:nvPr/>
        </p:nvSpPr>
        <p:spPr>
          <a:xfrm rot="16200000">
            <a:off x="2818605" y="6020939"/>
            <a:ext cx="71159" cy="9889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02287F7-9845-673E-7786-C3FE38F51C95}"/>
              </a:ext>
            </a:extLst>
          </p:cNvPr>
          <p:cNvSpPr txBox="1"/>
          <p:nvPr/>
        </p:nvSpPr>
        <p:spPr>
          <a:xfrm>
            <a:off x="2229015" y="6546845"/>
            <a:ext cx="5581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accent1"/>
                </a:solidFill>
              </a:rPr>
              <a:t>task</a:t>
            </a:r>
            <a:r>
              <a:rPr lang="en-GB" sz="1400" b="1">
                <a:solidFill>
                  <a:schemeClr val="accent1"/>
                </a:solidFill>
              </a:rPr>
              <a:t> </a:t>
            </a:r>
            <a:r>
              <a:rPr lang="en-GB" sz="1400" b="1"/>
              <a:t>t</a:t>
            </a:r>
            <a:r>
              <a:rPr lang="en-GB" sz="1400" b="1">
                <a:solidFill>
                  <a:schemeClr val="accent1"/>
                </a:solidFill>
              </a:rPr>
              <a:t> </a:t>
            </a:r>
            <a:r>
              <a:rPr lang="en-GB" sz="1400">
                <a:solidFill>
                  <a:schemeClr val="accent1"/>
                </a:solidFill>
              </a:rPr>
              <a:t>WER if training on a single task </a:t>
            </a:r>
            <a:r>
              <a:rPr lang="en-GB" sz="1400" b="1"/>
              <a:t>t</a:t>
            </a:r>
            <a:r>
              <a:rPr lang="en-GB" sz="1400">
                <a:solidFill>
                  <a:schemeClr val="accent1"/>
                </a:solidFill>
              </a:rPr>
              <a:t> only</a:t>
            </a:r>
            <a:endParaRPr lang="en-GB" sz="1400" b="1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BC7B3188-591A-CFF5-AF2F-B46CAFF4EE88}"/>
              </a:ext>
            </a:extLst>
          </p:cNvPr>
          <p:cNvSpPr/>
          <p:nvPr/>
        </p:nvSpPr>
        <p:spPr>
          <a:xfrm rot="5400000">
            <a:off x="3853412" y="5840517"/>
            <a:ext cx="45719" cy="6576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C5D689-5130-BE8F-A561-014B8B31E06B}"/>
              </a:ext>
            </a:extLst>
          </p:cNvPr>
          <p:cNvSpPr txBox="1"/>
          <p:nvPr/>
        </p:nvSpPr>
        <p:spPr>
          <a:xfrm>
            <a:off x="3623140" y="5874057"/>
            <a:ext cx="3807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>
                <a:solidFill>
                  <a:schemeClr val="accent1"/>
                </a:solidFill>
              </a:rPr>
              <a:t>task</a:t>
            </a:r>
            <a:r>
              <a:rPr lang="en-GB" sz="1400" b="1">
                <a:solidFill>
                  <a:schemeClr val="accent1"/>
                </a:solidFill>
              </a:rPr>
              <a:t> </a:t>
            </a:r>
            <a:r>
              <a:rPr lang="en-GB" sz="1400" b="1"/>
              <a:t>t</a:t>
            </a:r>
            <a:r>
              <a:rPr lang="en-GB" sz="1400" b="1">
                <a:solidFill>
                  <a:schemeClr val="accent1"/>
                </a:solidFill>
              </a:rPr>
              <a:t> </a:t>
            </a:r>
            <a:r>
              <a:rPr lang="en-GB" sz="1400">
                <a:solidFill>
                  <a:schemeClr val="accent1"/>
                </a:solidFill>
              </a:rPr>
              <a:t>WER after training sequentially to task </a:t>
            </a:r>
            <a:r>
              <a:rPr lang="en-GB" sz="1400" b="1"/>
              <a:t>t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DB1A40C-DDE6-7BC2-5CC4-35F94B49C2D2}"/>
              </a:ext>
            </a:extLst>
          </p:cNvPr>
          <p:cNvCxnSpPr/>
          <p:nvPr/>
        </p:nvCxnSpPr>
        <p:spPr>
          <a:xfrm>
            <a:off x="344420" y="5411954"/>
            <a:ext cx="8664728" cy="0"/>
          </a:xfrm>
          <a:prstGeom prst="line">
            <a:avLst/>
          </a:prstGeom>
          <a:ln w="63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F7109BA-D452-C8B5-0B28-6F65F96C14D4}"/>
              </a:ext>
            </a:extLst>
          </p:cNvPr>
          <p:cNvCxnSpPr/>
          <p:nvPr/>
        </p:nvCxnSpPr>
        <p:spPr>
          <a:xfrm>
            <a:off x="324636" y="4296806"/>
            <a:ext cx="8664728" cy="0"/>
          </a:xfrm>
          <a:prstGeom prst="line">
            <a:avLst/>
          </a:prstGeom>
          <a:ln w="63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C14340EB-7801-58AF-DC9C-4A3B5DF194A5}"/>
              </a:ext>
            </a:extLst>
          </p:cNvPr>
          <p:cNvCxnSpPr/>
          <p:nvPr/>
        </p:nvCxnSpPr>
        <p:spPr>
          <a:xfrm>
            <a:off x="344420" y="3003472"/>
            <a:ext cx="8664728" cy="0"/>
          </a:xfrm>
          <a:prstGeom prst="line">
            <a:avLst/>
          </a:prstGeom>
          <a:ln w="63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箭头: V 形 51">
            <a:extLst>
              <a:ext uri="{FF2B5EF4-FFF2-40B4-BE49-F238E27FC236}">
                <a16:creationId xmlns:a16="http://schemas.microsoft.com/office/drawing/2014/main" id="{CEFFD26C-434C-26C2-2E27-BEE533EF445F}"/>
              </a:ext>
            </a:extLst>
          </p:cNvPr>
          <p:cNvSpPr/>
          <p:nvPr/>
        </p:nvSpPr>
        <p:spPr>
          <a:xfrm rot="16200000">
            <a:off x="2882562" y="5505699"/>
            <a:ext cx="157655" cy="214411"/>
          </a:xfrm>
          <a:prstGeom prst="chevron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E36F61E-0878-ED0F-B6B1-98B0EEE1178A}"/>
              </a:ext>
            </a:extLst>
          </p:cNvPr>
          <p:cNvCxnSpPr>
            <a:cxnSpLocks/>
          </p:cNvCxnSpPr>
          <p:nvPr/>
        </p:nvCxnSpPr>
        <p:spPr>
          <a:xfrm>
            <a:off x="3200023" y="5599662"/>
            <a:ext cx="276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A59DFE5-1009-4716-C17A-4245DB544C53}"/>
              </a:ext>
            </a:extLst>
          </p:cNvPr>
          <p:cNvSpPr txBox="1"/>
          <p:nvPr/>
        </p:nvSpPr>
        <p:spPr>
          <a:xfrm>
            <a:off x="5228903" y="27038"/>
            <a:ext cx="39885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Della Libera, Luca, et al. "CL-MASR: A Continual Learning Benchmark for Multilingual ASR." </a:t>
            </a:r>
            <a:r>
              <a:rPr lang="en-GB" sz="5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5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arXiv:2310.16931</a:t>
            </a:r>
            <a:r>
              <a:rPr lang="en-GB" sz="5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E7A0D7-ECC5-78BC-7695-9B8A548A027C}"/>
              </a:ext>
            </a:extLst>
          </p:cNvPr>
          <p:cNvSpPr txBox="1">
            <a:spLocks/>
          </p:cNvSpPr>
          <p:nvPr/>
        </p:nvSpPr>
        <p:spPr bwMode="auto">
          <a:xfrm>
            <a:off x="75063" y="-136106"/>
            <a:ext cx="8210867" cy="56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sz="2000" kern="0"/>
              <a:t>A2. Low-resource Adaptation</a:t>
            </a:r>
            <a:endParaRPr lang="en-US" sz="2800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7FFEDD-AFB1-B7B5-B559-EABAC0143E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4742" y="1213780"/>
            <a:ext cx="2116692" cy="452068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B48B4B-7238-FE3E-0CD4-D252D37D5261}"/>
              </a:ext>
            </a:extLst>
          </p:cNvPr>
          <p:cNvCxnSpPr/>
          <p:nvPr/>
        </p:nvCxnSpPr>
        <p:spPr>
          <a:xfrm>
            <a:off x="344420" y="1741955"/>
            <a:ext cx="8664728" cy="0"/>
          </a:xfrm>
          <a:prstGeom prst="line">
            <a:avLst/>
          </a:prstGeom>
          <a:ln w="63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B99EE6B-1CD2-B0F5-3653-9BC34D3DE455}"/>
              </a:ext>
            </a:extLst>
          </p:cNvPr>
          <p:cNvSpPr txBox="1"/>
          <p:nvPr/>
        </p:nvSpPr>
        <p:spPr>
          <a:xfrm>
            <a:off x="553629" y="737598"/>
            <a:ext cx="637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Word Error Rate (WER)             Performance on one task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1D02B77-5486-6E03-780A-05D003D04873}"/>
              </a:ext>
            </a:extLst>
          </p:cNvPr>
          <p:cNvCxnSpPr>
            <a:cxnSpLocks/>
          </p:cNvCxnSpPr>
          <p:nvPr/>
        </p:nvCxnSpPr>
        <p:spPr>
          <a:xfrm>
            <a:off x="3823841" y="903916"/>
            <a:ext cx="276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495E4748-97DE-9E56-B3BB-276099B00C83}"/>
              </a:ext>
            </a:extLst>
          </p:cNvPr>
          <p:cNvSpPr/>
          <p:nvPr/>
        </p:nvSpPr>
        <p:spPr>
          <a:xfrm rot="5400000">
            <a:off x="3489737" y="828177"/>
            <a:ext cx="157655" cy="214411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315AD25-1B6F-EE1C-B94E-CF0D8EC35082}"/>
              </a:ext>
            </a:extLst>
          </p:cNvPr>
          <p:cNvSpPr txBox="1"/>
          <p:nvPr/>
        </p:nvSpPr>
        <p:spPr>
          <a:xfrm>
            <a:off x="4155249" y="1095600"/>
            <a:ext cx="3555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# substitution, deletion and insertion errors</a:t>
            </a:r>
            <a:endParaRPr lang="en-GB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21FB885-37A1-C76F-BB5C-EED76754AA9A}"/>
              </a:ext>
            </a:extLst>
          </p:cNvPr>
          <p:cNvSpPr txBox="1"/>
          <p:nvPr/>
        </p:nvSpPr>
        <p:spPr>
          <a:xfrm>
            <a:off x="4180496" y="1424108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total # of words in ground-truth transcript</a:t>
            </a:r>
            <a:endParaRPr lang="en-GB" sz="1400" b="1" dirty="0"/>
          </a:p>
        </p:txBody>
      </p:sp>
      <p:sp>
        <p:nvSpPr>
          <p:cNvPr id="45" name="左大括号 44">
            <a:extLst>
              <a:ext uri="{FF2B5EF4-FFF2-40B4-BE49-F238E27FC236}">
                <a16:creationId xmlns:a16="http://schemas.microsoft.com/office/drawing/2014/main" id="{7CE87814-C062-39D9-ADD6-030D4F8616FB}"/>
              </a:ext>
            </a:extLst>
          </p:cNvPr>
          <p:cNvSpPr/>
          <p:nvPr/>
        </p:nvSpPr>
        <p:spPr>
          <a:xfrm rot="10800000">
            <a:off x="4009330" y="1118227"/>
            <a:ext cx="96158" cy="266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左大括号 47">
            <a:extLst>
              <a:ext uri="{FF2B5EF4-FFF2-40B4-BE49-F238E27FC236}">
                <a16:creationId xmlns:a16="http://schemas.microsoft.com/office/drawing/2014/main" id="{A8BAE467-595B-1F0E-AEF5-83FC1CBC8BA6}"/>
              </a:ext>
            </a:extLst>
          </p:cNvPr>
          <p:cNvSpPr/>
          <p:nvPr/>
        </p:nvSpPr>
        <p:spPr>
          <a:xfrm rot="10800000">
            <a:off x="3999717" y="1425618"/>
            <a:ext cx="96158" cy="2668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1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  <p:bldP spid="26" grpId="0" animBg="1"/>
      <p:bldP spid="27" grpId="0"/>
      <p:bldP spid="28" grpId="0" animBg="1"/>
      <p:bldP spid="29" grpId="0"/>
      <p:bldP spid="30" grpId="0" animBg="1"/>
      <p:bldP spid="31" grpId="0"/>
      <p:bldP spid="33" grpId="0" animBg="1"/>
      <p:bldP spid="34" grpId="0"/>
      <p:bldP spid="38" grpId="0"/>
      <p:bldP spid="43" grpId="0" animBg="1"/>
      <p:bldP spid="44" grpId="0"/>
      <p:bldP spid="46" grpId="0" animBg="1"/>
      <p:bldP spid="47" grpId="0"/>
      <p:bldP spid="52" grpId="0" animBg="1"/>
      <p:bldP spid="24" grpId="0"/>
      <p:bldP spid="35" grpId="0"/>
      <p:bldP spid="45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890C1-59D0-6F4D-BF4B-97B30C02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590046-DA73-4BBF-84B5-C08E6F75191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9DFACB-AAF3-8336-0020-89A376729BF1}"/>
              </a:ext>
            </a:extLst>
          </p:cNvPr>
          <p:cNvSpPr txBox="1">
            <a:spLocks/>
          </p:cNvSpPr>
          <p:nvPr/>
        </p:nvSpPr>
        <p:spPr>
          <a:xfrm>
            <a:off x="1614488" y="1494095"/>
            <a:ext cx="591502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/>
              <a:t>About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B6F2E9-1E2D-FAC1-1965-41FA52683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897" y="2300858"/>
            <a:ext cx="6386513" cy="355211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Name: Kwok Chin Yuen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Status: </a:t>
            </a:r>
            <a:r>
              <a:rPr lang="en-US" altLang="zh-CN" dirty="0"/>
              <a:t>Fourth</a:t>
            </a:r>
            <a:r>
              <a:rPr lang="en-US" dirty="0"/>
              <a:t> Year Ph.D. candidate</a:t>
            </a:r>
          </a:p>
          <a:p>
            <a:pPr marL="548640" lvl="1" indent="-342900">
              <a:buFont typeface="+mj-lt"/>
              <a:buAutoNum type="alphaLcParenR"/>
            </a:pPr>
            <a:r>
              <a:rPr lang="en-US" dirty="0"/>
              <a:t>Matriculated on </a:t>
            </a:r>
            <a:r>
              <a:rPr lang="en-US" altLang="zh-CN" dirty="0"/>
              <a:t>10-Aug-</a:t>
            </a:r>
            <a:r>
              <a:rPr lang="en-US" dirty="0"/>
              <a:t>202</a:t>
            </a:r>
            <a:r>
              <a:rPr lang="en-US" altLang="zh-CN" dirty="0"/>
              <a:t>1</a:t>
            </a:r>
          </a:p>
          <a:p>
            <a:pPr marL="548640" lvl="1" indent="-342900">
              <a:buFont typeface="+mj-lt"/>
              <a:buAutoNum type="alphaLcParenR"/>
            </a:pPr>
            <a:r>
              <a:rPr lang="en-US" altLang="zh-CN" dirty="0"/>
              <a:t>Year 1-3 TAC appraisal passed</a:t>
            </a:r>
          </a:p>
          <a:p>
            <a:pPr marL="548640" lvl="1" indent="-342900">
              <a:buFont typeface="+mj-lt"/>
              <a:buAutoNum type="alphaLcParenR"/>
            </a:pPr>
            <a:r>
              <a:rPr lang="en-US" altLang="zh-CN" dirty="0"/>
              <a:t>QE passed</a:t>
            </a:r>
          </a:p>
          <a:p>
            <a:pPr marL="148599" indent="-342900">
              <a:buFont typeface="+mj-lt"/>
              <a:buAutoNum type="arabicPeriod"/>
            </a:pPr>
            <a:r>
              <a:rPr lang="en-SG" dirty="0"/>
              <a:t>CGPA: 4.83</a:t>
            </a:r>
          </a:p>
        </p:txBody>
      </p:sp>
    </p:spTree>
    <p:extLst>
      <p:ext uri="{BB962C8B-B14F-4D97-AF65-F5344CB8AC3E}">
        <p14:creationId xmlns:p14="http://schemas.microsoft.com/office/powerpoint/2010/main" val="2470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0"/>
    </mc:Choice>
    <mc:Fallback xmlns="">
      <p:transition spd="slow" advTm="324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68238A1-9529-1903-EF60-F25EDD92F61A}"/>
              </a:ext>
            </a:extLst>
          </p:cNvPr>
          <p:cNvSpPr txBox="1">
            <a:spLocks/>
          </p:cNvSpPr>
          <p:nvPr/>
        </p:nvSpPr>
        <p:spPr bwMode="auto">
          <a:xfrm>
            <a:off x="35103" y="749143"/>
            <a:ext cx="9892567" cy="89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How to perform ASR adaptation?</a:t>
            </a:r>
          </a:p>
          <a:p>
            <a:pPr marL="457188" lvl="1" indent="0">
              <a:buNone/>
            </a:pPr>
            <a:r>
              <a:rPr lang="en-US" sz="1800" kern="0" dirty="0"/>
              <a:t>2.  Adapt it to new tasks using new tasks data</a:t>
            </a:r>
          </a:p>
          <a:p>
            <a:pPr marL="457188" lvl="1" indent="0">
              <a:spcBef>
                <a:spcPts val="0"/>
              </a:spcBef>
              <a:buFontTx/>
              <a:buNone/>
            </a:pPr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279"/>
            <a:ext cx="8229600" cy="835747"/>
          </a:xfrm>
        </p:spPr>
        <p:txBody>
          <a:bodyPr/>
          <a:lstStyle/>
          <a:p>
            <a:r>
              <a:rPr lang="en-US" sz="2000" dirty="0"/>
              <a:t>A2. Low-resource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03" y="425791"/>
            <a:ext cx="8946340" cy="760936"/>
          </a:xfrm>
        </p:spPr>
        <p:txBody>
          <a:bodyPr/>
          <a:lstStyle/>
          <a:p>
            <a:r>
              <a:rPr lang="en-US" dirty="0"/>
              <a:t>How to perform low-resource adaptation?</a:t>
            </a:r>
          </a:p>
          <a:p>
            <a:pPr marL="457188" lvl="1" indent="0">
              <a:buNone/>
            </a:pPr>
            <a:r>
              <a:rPr lang="en-US" sz="1800" dirty="0"/>
              <a:t>1.  Take a pretrained speech model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2B6DE066-1CF7-8140-DA5C-38B25945F3CB}"/>
              </a:ext>
            </a:extLst>
          </p:cNvPr>
          <p:cNvSpPr/>
          <p:nvPr/>
        </p:nvSpPr>
        <p:spPr>
          <a:xfrm>
            <a:off x="2409091" y="4684474"/>
            <a:ext cx="1716193" cy="866804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8B45D0-7A78-C083-5916-FC66CAF64A83}"/>
              </a:ext>
            </a:extLst>
          </p:cNvPr>
          <p:cNvSpPr txBox="1"/>
          <p:nvPr/>
        </p:nvSpPr>
        <p:spPr>
          <a:xfrm>
            <a:off x="2302018" y="2231430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Pre-training Step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BAB60D-2669-4845-0009-7D3562200482}"/>
              </a:ext>
            </a:extLst>
          </p:cNvPr>
          <p:cNvSpPr txBox="1"/>
          <p:nvPr/>
        </p:nvSpPr>
        <p:spPr>
          <a:xfrm>
            <a:off x="2610598" y="4933729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AD46A3-F050-A7AF-6456-8C9215A4A568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3267188" y="3973546"/>
            <a:ext cx="0" cy="7109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F916A1F-D3B8-9C3B-A2D6-707072415CC9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C249E-D1FB-16D3-C7B0-CD93E293386C}"/>
              </a:ext>
            </a:extLst>
          </p:cNvPr>
          <p:cNvSpPr/>
          <p:nvPr/>
        </p:nvSpPr>
        <p:spPr>
          <a:xfrm>
            <a:off x="902272" y="3648200"/>
            <a:ext cx="1444914" cy="58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Untrained Model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3F8C7780-F530-4041-D990-CA7A36E87A70}"/>
              </a:ext>
            </a:extLst>
          </p:cNvPr>
          <p:cNvSpPr/>
          <p:nvPr/>
        </p:nvSpPr>
        <p:spPr>
          <a:xfrm>
            <a:off x="5643248" y="4657670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7247DF-3914-6D2D-DB03-7BD068558F28}"/>
              </a:ext>
            </a:extLst>
          </p:cNvPr>
          <p:cNvSpPr txBox="1"/>
          <p:nvPr/>
        </p:nvSpPr>
        <p:spPr>
          <a:xfrm>
            <a:off x="5844753" y="4877462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2F3C9E-1EF4-F8F6-8EA3-5F03D66ABFD6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501343" y="3984547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BAE29E-99C1-7D7D-6B27-433F5F4D730E}"/>
              </a:ext>
            </a:extLst>
          </p:cNvPr>
          <p:cNvSpPr txBox="1"/>
          <p:nvPr/>
        </p:nvSpPr>
        <p:spPr>
          <a:xfrm>
            <a:off x="5636942" y="22846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F234BC-D02F-7092-FAF9-EB9C37E2D323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90F170C-28FC-9A18-D0A1-D7ABE793A05F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8A402-71F7-C928-45A5-C80293B2590B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477570-CF71-5977-13AE-0D005BC27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  <p:cxnSp>
        <p:nvCxnSpPr>
          <p:cNvPr id="8" name="Straight Arrow Connector 33">
            <a:extLst>
              <a:ext uri="{FF2B5EF4-FFF2-40B4-BE49-F238E27FC236}">
                <a16:creationId xmlns:a16="http://schemas.microsoft.com/office/drawing/2014/main" id="{3F043463-7F82-B767-96BC-1309D2B75E50}"/>
              </a:ext>
            </a:extLst>
          </p:cNvPr>
          <p:cNvCxnSpPr>
            <a:cxnSpLocks/>
          </p:cNvCxnSpPr>
          <p:nvPr/>
        </p:nvCxnSpPr>
        <p:spPr>
          <a:xfrm>
            <a:off x="2763314" y="3916716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4">
            <a:extLst>
              <a:ext uri="{FF2B5EF4-FFF2-40B4-BE49-F238E27FC236}">
                <a16:creationId xmlns:a16="http://schemas.microsoft.com/office/drawing/2014/main" id="{1FC531D8-4424-7347-F809-83595C02F1BD}"/>
              </a:ext>
            </a:extLst>
          </p:cNvPr>
          <p:cNvSpPr txBox="1"/>
          <p:nvPr/>
        </p:nvSpPr>
        <p:spPr>
          <a:xfrm>
            <a:off x="2763314" y="3429000"/>
            <a:ext cx="912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Pretrain on </a:t>
            </a:r>
          </a:p>
          <a:p>
            <a:r>
              <a:rPr lang="en-GB" sz="1100" dirty="0"/>
              <a:t>Task A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C750D86-B72F-F67C-2D40-F6B5A984775B}"/>
              </a:ext>
            </a:extLst>
          </p:cNvPr>
          <p:cNvSpPr txBox="1"/>
          <p:nvPr/>
        </p:nvSpPr>
        <p:spPr>
          <a:xfrm>
            <a:off x="2331227" y="2521902"/>
            <a:ext cx="197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Pre-train model </a:t>
            </a:r>
          </a:p>
          <a:p>
            <a:r>
              <a:rPr lang="en-GB" sz="1400" dirty="0"/>
              <a:t>with Task A knowledge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A090229-6B66-4168-04E5-F800FD04DFE9}"/>
              </a:ext>
            </a:extLst>
          </p:cNvPr>
          <p:cNvSpPr txBox="1"/>
          <p:nvPr/>
        </p:nvSpPr>
        <p:spPr>
          <a:xfrm>
            <a:off x="5662413" y="2603035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</p:spTree>
    <p:extLst>
      <p:ext uri="{BB962C8B-B14F-4D97-AF65-F5344CB8AC3E}">
        <p14:creationId xmlns:p14="http://schemas.microsoft.com/office/powerpoint/2010/main" val="11331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/>
      <p:bldP spid="33" grpId="0"/>
      <p:bldP spid="35" grpId="0" animBg="1"/>
      <p:bldP spid="25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930315-7B0A-0EA5-0E31-365115BA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D452B3-7DC0-5738-BA88-372C802B379A}"/>
              </a:ext>
            </a:extLst>
          </p:cNvPr>
          <p:cNvCxnSpPr>
            <a:cxnSpLocks/>
          </p:cNvCxnSpPr>
          <p:nvPr/>
        </p:nvCxnSpPr>
        <p:spPr>
          <a:xfrm flipH="1" flipV="1">
            <a:off x="6535979" y="3971631"/>
            <a:ext cx="2" cy="67312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F00CE9-EA18-5775-AB42-6F35F51D47EE}"/>
              </a:ext>
            </a:extLst>
          </p:cNvPr>
          <p:cNvCxnSpPr>
            <a:cxnSpLocks/>
          </p:cNvCxnSpPr>
          <p:nvPr/>
        </p:nvCxnSpPr>
        <p:spPr>
          <a:xfrm flipV="1">
            <a:off x="3267187" y="3946742"/>
            <a:ext cx="0" cy="7109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BDAC8EB-1074-5333-794F-66C9C0091271}"/>
              </a:ext>
            </a:extLst>
          </p:cNvPr>
          <p:cNvSpPr txBox="1">
            <a:spLocks/>
          </p:cNvSpPr>
          <p:nvPr/>
        </p:nvSpPr>
        <p:spPr bwMode="auto">
          <a:xfrm>
            <a:off x="35103" y="749143"/>
            <a:ext cx="9892567" cy="89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How to perform ASR adaptation?</a:t>
            </a:r>
          </a:p>
          <a:p>
            <a:pPr marL="457188" lvl="1" indent="0">
              <a:buNone/>
            </a:pPr>
            <a:r>
              <a:rPr lang="en-US" sz="1800" kern="0" dirty="0"/>
              <a:t>2.  Adapt it to new tasks using new tasks data</a:t>
            </a:r>
          </a:p>
          <a:p>
            <a:pPr marL="457188" lvl="1" indent="0">
              <a:spcBef>
                <a:spcPts val="0"/>
              </a:spcBef>
              <a:buFontTx/>
              <a:buNone/>
            </a:pPr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A3DEF-9971-2176-391C-3B9BE54F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4279"/>
            <a:ext cx="8229600" cy="835747"/>
          </a:xfrm>
        </p:spPr>
        <p:txBody>
          <a:bodyPr/>
          <a:lstStyle/>
          <a:p>
            <a:r>
              <a:rPr lang="en-US" sz="2000" dirty="0"/>
              <a:t>A2. Low-resource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4D83-88E8-B3C9-1B6D-E7F24A0FB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03" y="425791"/>
            <a:ext cx="8946340" cy="760936"/>
          </a:xfrm>
        </p:spPr>
        <p:txBody>
          <a:bodyPr/>
          <a:lstStyle/>
          <a:p>
            <a:r>
              <a:rPr lang="en-US" dirty="0"/>
              <a:t>How to perform low-resource adaptation?</a:t>
            </a:r>
          </a:p>
          <a:p>
            <a:pPr marL="457188" lvl="1" indent="0">
              <a:buNone/>
            </a:pPr>
            <a:r>
              <a:rPr lang="en-US" sz="1800" dirty="0"/>
              <a:t>1.  Take a pretrained speech model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A0E4A73-8B80-8782-55F9-783B07A753F0}"/>
              </a:ext>
            </a:extLst>
          </p:cNvPr>
          <p:cNvSpPr/>
          <p:nvPr/>
        </p:nvSpPr>
        <p:spPr>
          <a:xfrm>
            <a:off x="2409091" y="4493088"/>
            <a:ext cx="1716193" cy="866804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483683-8650-B6F2-C44E-3E4FCF64838D}"/>
              </a:ext>
            </a:extLst>
          </p:cNvPr>
          <p:cNvSpPr txBox="1"/>
          <p:nvPr/>
        </p:nvSpPr>
        <p:spPr>
          <a:xfrm>
            <a:off x="2317977" y="2508730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Pre-training Step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F6098F-FA35-9AB0-539C-157CCF791575}"/>
              </a:ext>
            </a:extLst>
          </p:cNvPr>
          <p:cNvSpPr txBox="1"/>
          <p:nvPr/>
        </p:nvSpPr>
        <p:spPr>
          <a:xfrm>
            <a:off x="2610598" y="474234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D886C0-A296-13EE-7EB1-892170C342CA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00FEDE-754D-C74F-6A6D-6B6AE55023BB}"/>
              </a:ext>
            </a:extLst>
          </p:cNvPr>
          <p:cNvSpPr/>
          <p:nvPr/>
        </p:nvSpPr>
        <p:spPr>
          <a:xfrm>
            <a:off x="902272" y="3648200"/>
            <a:ext cx="1444914" cy="58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Untrained Model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AE293C91-DECF-0F33-A1C0-A82FB5629B3D}"/>
              </a:ext>
            </a:extLst>
          </p:cNvPr>
          <p:cNvSpPr/>
          <p:nvPr/>
        </p:nvSpPr>
        <p:spPr>
          <a:xfrm>
            <a:off x="5969099" y="4660889"/>
            <a:ext cx="1168205" cy="646328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0C7B7D-8D02-306E-5349-42DEE441A83D}"/>
              </a:ext>
            </a:extLst>
          </p:cNvPr>
          <p:cNvSpPr txBox="1"/>
          <p:nvPr/>
        </p:nvSpPr>
        <p:spPr>
          <a:xfrm>
            <a:off x="5958326" y="4742343"/>
            <a:ext cx="1189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Dataset for</a:t>
            </a:r>
          </a:p>
          <a:p>
            <a:pPr algn="ctr"/>
            <a:r>
              <a:rPr lang="en-GB" sz="1600" dirty="0"/>
              <a:t>Task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039461-E4C1-7180-0DB2-3C22F03ABFCE}"/>
              </a:ext>
            </a:extLst>
          </p:cNvPr>
          <p:cNvSpPr txBox="1"/>
          <p:nvPr/>
        </p:nvSpPr>
        <p:spPr>
          <a:xfrm>
            <a:off x="5650275" y="2535700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533A9C-4AA7-B975-35D1-AE732F9D2D32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B7909E4-FA4D-5B26-8BB2-65E68D69221E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2EC29A-1791-E3F6-7A3A-D71217B1A309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D4F8FAE-CA37-21E3-7A71-588AEDDFDD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  <p:cxnSp>
        <p:nvCxnSpPr>
          <p:cNvPr id="8" name="Straight Arrow Connector 33">
            <a:extLst>
              <a:ext uri="{FF2B5EF4-FFF2-40B4-BE49-F238E27FC236}">
                <a16:creationId xmlns:a16="http://schemas.microsoft.com/office/drawing/2014/main" id="{5EFB7234-2CFF-B0BE-D22F-7C051202509E}"/>
              </a:ext>
            </a:extLst>
          </p:cNvPr>
          <p:cNvCxnSpPr>
            <a:cxnSpLocks/>
          </p:cNvCxnSpPr>
          <p:nvPr/>
        </p:nvCxnSpPr>
        <p:spPr>
          <a:xfrm>
            <a:off x="2763314" y="3916716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4">
            <a:extLst>
              <a:ext uri="{FF2B5EF4-FFF2-40B4-BE49-F238E27FC236}">
                <a16:creationId xmlns:a16="http://schemas.microsoft.com/office/drawing/2014/main" id="{7602A677-724B-14D1-55FA-55432298C5C4}"/>
              </a:ext>
            </a:extLst>
          </p:cNvPr>
          <p:cNvSpPr txBox="1"/>
          <p:nvPr/>
        </p:nvSpPr>
        <p:spPr>
          <a:xfrm>
            <a:off x="2763314" y="3429000"/>
            <a:ext cx="912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Pretrain on </a:t>
            </a:r>
          </a:p>
          <a:p>
            <a:r>
              <a:rPr lang="en-GB" sz="1100" dirty="0"/>
              <a:t>Task A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FC3832A-A669-7BC3-84C3-0B9547BB15D2}"/>
              </a:ext>
            </a:extLst>
          </p:cNvPr>
          <p:cNvSpPr txBox="1"/>
          <p:nvPr/>
        </p:nvSpPr>
        <p:spPr>
          <a:xfrm>
            <a:off x="2347186" y="2799202"/>
            <a:ext cx="197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Pre-train model </a:t>
            </a:r>
          </a:p>
          <a:p>
            <a:r>
              <a:rPr lang="en-GB" sz="1400" dirty="0"/>
              <a:t>with Task A knowledge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AAC4BA6-7B82-0804-DECB-1E71AA907AE8}"/>
              </a:ext>
            </a:extLst>
          </p:cNvPr>
          <p:cNvSpPr txBox="1"/>
          <p:nvPr/>
        </p:nvSpPr>
        <p:spPr>
          <a:xfrm>
            <a:off x="5675746" y="2854127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A3EFC6-BBAE-846C-38D7-9D3549A9244B}"/>
              </a:ext>
            </a:extLst>
          </p:cNvPr>
          <p:cNvSpPr/>
          <p:nvPr/>
        </p:nvSpPr>
        <p:spPr>
          <a:xfrm>
            <a:off x="2317977" y="2508730"/>
            <a:ext cx="1957587" cy="8136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CEF0BF-C4F9-2BAD-4BF3-F89F7A0D4ED1}"/>
              </a:ext>
            </a:extLst>
          </p:cNvPr>
          <p:cNvSpPr/>
          <p:nvPr/>
        </p:nvSpPr>
        <p:spPr>
          <a:xfrm>
            <a:off x="5640124" y="2548137"/>
            <a:ext cx="1957587" cy="8136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8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/>
      <p:bldP spid="33" grpId="0"/>
      <p:bldP spid="35" grpId="0" animBg="1"/>
      <p:bldP spid="25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8EF2E1-72CD-3DCD-202C-F3062405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093ACE50-ED05-26EB-5CD5-59AA77D8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1" y="3132956"/>
            <a:ext cx="5431051" cy="2025278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7AE27C0-8202-581B-E407-E538CCBFDA0F}"/>
              </a:ext>
            </a:extLst>
          </p:cNvPr>
          <p:cNvSpPr txBox="1">
            <a:spLocks/>
          </p:cNvSpPr>
          <p:nvPr/>
        </p:nvSpPr>
        <p:spPr bwMode="auto">
          <a:xfrm>
            <a:off x="35103" y="749143"/>
            <a:ext cx="9892567" cy="89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</a:rPr>
              <a:t>How to perform ASR adaptation?</a:t>
            </a:r>
          </a:p>
          <a:p>
            <a:pPr marL="457188" lvl="1" indent="0">
              <a:buNone/>
            </a:pPr>
            <a:r>
              <a:rPr lang="en-US" sz="1800" kern="0" dirty="0"/>
              <a:t>2.  Adapt it to new tasks using new tasks data</a:t>
            </a:r>
          </a:p>
          <a:p>
            <a:pPr marL="457188" lvl="1" indent="0">
              <a:spcBef>
                <a:spcPts val="0"/>
              </a:spcBef>
              <a:buFontTx/>
              <a:buNone/>
            </a:pPr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21D56-24E5-9D1A-AF2A-1D485F2F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4279"/>
            <a:ext cx="8229600" cy="835747"/>
          </a:xfrm>
        </p:spPr>
        <p:txBody>
          <a:bodyPr/>
          <a:lstStyle/>
          <a:p>
            <a:r>
              <a:rPr lang="en-US" sz="2000" dirty="0"/>
              <a:t>A2. Low-resource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42D6E-200F-A4B7-EEB4-DD9D87080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03" y="425791"/>
            <a:ext cx="8946340" cy="760936"/>
          </a:xfrm>
        </p:spPr>
        <p:txBody>
          <a:bodyPr/>
          <a:lstStyle/>
          <a:p>
            <a:r>
              <a:rPr lang="en-US" dirty="0"/>
              <a:t>How to perform low-resource adaptation?</a:t>
            </a:r>
          </a:p>
          <a:p>
            <a:pPr marL="457188" lvl="1" indent="0">
              <a:buNone/>
            </a:pPr>
            <a:r>
              <a:rPr lang="en-US" sz="1800" dirty="0"/>
              <a:t>1.  Take a pretrained speech model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CF92953-4A8E-F0CC-385A-F4E40711D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22</a:t>
            </a:fld>
            <a:endParaRPr lang="en-SG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8510768-8572-23AF-813C-53154B056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99025" y="3845050"/>
            <a:ext cx="5431048" cy="202527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72B15FB2-FBAB-090E-8CEB-2BFBC5A35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861" y="3020551"/>
            <a:ext cx="3074906" cy="2183860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2441158-C4D6-4624-629E-8B276F977E40}"/>
              </a:ext>
            </a:extLst>
          </p:cNvPr>
          <p:cNvSpPr/>
          <p:nvPr/>
        </p:nvSpPr>
        <p:spPr>
          <a:xfrm>
            <a:off x="6911162" y="3684180"/>
            <a:ext cx="887819" cy="616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78C3025-53C7-AAD8-9A05-CE360A35EF57}"/>
              </a:ext>
            </a:extLst>
          </p:cNvPr>
          <p:cNvCxnSpPr/>
          <p:nvPr/>
        </p:nvCxnSpPr>
        <p:spPr>
          <a:xfrm>
            <a:off x="5656520" y="2897371"/>
            <a:ext cx="0" cy="2360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892601E1-44B3-9796-5089-7BCA9CA7EA10}"/>
              </a:ext>
            </a:extLst>
          </p:cNvPr>
          <p:cNvSpPr/>
          <p:nvPr/>
        </p:nvSpPr>
        <p:spPr>
          <a:xfrm>
            <a:off x="6680790" y="4502773"/>
            <a:ext cx="1309577" cy="722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E1762BC-46DF-ADE1-66B0-9F4A7C697EEF}"/>
              </a:ext>
            </a:extLst>
          </p:cNvPr>
          <p:cNvSpPr/>
          <p:nvPr/>
        </p:nvSpPr>
        <p:spPr>
          <a:xfrm>
            <a:off x="7888473" y="3870250"/>
            <a:ext cx="1069457" cy="531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9B959EA-6C95-E921-ABDC-DA16074581B7}"/>
              </a:ext>
            </a:extLst>
          </p:cNvPr>
          <p:cNvSpPr txBox="1"/>
          <p:nvPr/>
        </p:nvSpPr>
        <p:spPr>
          <a:xfrm>
            <a:off x="5661207" y="2724846"/>
            <a:ext cx="2929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Improvements focusing on 3 areas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E529B0C-2EFF-D396-6FE4-C455A88B7315}"/>
              </a:ext>
            </a:extLst>
          </p:cNvPr>
          <p:cNvSpPr txBox="1"/>
          <p:nvPr/>
        </p:nvSpPr>
        <p:spPr>
          <a:xfrm>
            <a:off x="6210518" y="48576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(A)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AED34B1-BA6C-103F-83F4-5BF75A2A0015}"/>
              </a:ext>
            </a:extLst>
          </p:cNvPr>
          <p:cNvSpPr txBox="1"/>
          <p:nvPr/>
        </p:nvSpPr>
        <p:spPr>
          <a:xfrm>
            <a:off x="6418587" y="345630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(B)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6296CA3-C246-5C95-CF5D-895A38CB9D0C}"/>
              </a:ext>
            </a:extLst>
          </p:cNvPr>
          <p:cNvSpPr txBox="1"/>
          <p:nvPr/>
        </p:nvSpPr>
        <p:spPr>
          <a:xfrm>
            <a:off x="8197073" y="347014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(C)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7AED23-6622-4046-FFC7-AB8F7B24308F}"/>
              </a:ext>
            </a:extLst>
          </p:cNvPr>
          <p:cNvSpPr txBox="1"/>
          <p:nvPr/>
        </p:nvSpPr>
        <p:spPr>
          <a:xfrm>
            <a:off x="4324609" y="4725724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(Limited size)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A5534F-811D-89E3-B5AC-D8C70D445C77}"/>
              </a:ext>
            </a:extLst>
          </p:cNvPr>
          <p:cNvSpPr txBox="1"/>
          <p:nvPr/>
        </p:nvSpPr>
        <p:spPr>
          <a:xfrm>
            <a:off x="7976646" y="4864224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(Limited size)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EB66751-FC26-65AC-C513-3114E1AA7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526" y="4534578"/>
            <a:ext cx="1175957" cy="623656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2C8FF4F-B4FB-89A5-5249-6699ED3CD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122" y="4623179"/>
            <a:ext cx="834388" cy="505565"/>
          </a:xfrm>
          <a:prstGeom prst="rect">
            <a:avLst/>
          </a:prstGeom>
        </p:spPr>
      </p:pic>
      <p:cxnSp>
        <p:nvCxnSpPr>
          <p:cNvPr id="47" name="Straight Arrow Connector 30">
            <a:extLst>
              <a:ext uri="{FF2B5EF4-FFF2-40B4-BE49-F238E27FC236}">
                <a16:creationId xmlns:a16="http://schemas.microsoft.com/office/drawing/2014/main" id="{8D7FCB5F-A29B-F653-CE6C-84EDE3065D80}"/>
              </a:ext>
            </a:extLst>
          </p:cNvPr>
          <p:cNvCxnSpPr>
            <a:cxnSpLocks/>
          </p:cNvCxnSpPr>
          <p:nvPr/>
        </p:nvCxnSpPr>
        <p:spPr>
          <a:xfrm flipV="1">
            <a:off x="7338865" y="4135893"/>
            <a:ext cx="0" cy="5097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1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72" y="437110"/>
            <a:ext cx="8946340" cy="424082"/>
          </a:xfrm>
        </p:spPr>
        <p:txBody>
          <a:bodyPr/>
          <a:lstStyle/>
          <a:p>
            <a:r>
              <a:rPr lang="en-US" dirty="0"/>
              <a:t>What adaptation techniques are there?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60D34-CA55-3C49-93C2-E830A9164C63}"/>
              </a:ext>
            </a:extLst>
          </p:cNvPr>
          <p:cNvSpPr/>
          <p:nvPr/>
        </p:nvSpPr>
        <p:spPr>
          <a:xfrm>
            <a:off x="79398" y="6622569"/>
            <a:ext cx="8392887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49"/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33D590-2009-C30F-EE5B-71D1BDA6D554}"/>
              </a:ext>
            </a:extLst>
          </p:cNvPr>
          <p:cNvSpPr/>
          <p:nvPr/>
        </p:nvSpPr>
        <p:spPr>
          <a:xfrm>
            <a:off x="29356" y="3172470"/>
            <a:ext cx="1564427" cy="7885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1E35D-42A0-2B38-5585-CAC69484A45D}"/>
              </a:ext>
            </a:extLst>
          </p:cNvPr>
          <p:cNvSpPr txBox="1"/>
          <p:nvPr/>
        </p:nvSpPr>
        <p:spPr>
          <a:xfrm>
            <a:off x="69218" y="3271194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Low-resource </a:t>
            </a:r>
          </a:p>
          <a:p>
            <a:pPr algn="ctr"/>
            <a:r>
              <a:rPr lang="en-GB" sz="1600" dirty="0"/>
              <a:t>Adaptation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9E99D2-27F7-B52A-D5BD-D385E417AFDB}"/>
              </a:ext>
            </a:extLst>
          </p:cNvPr>
          <p:cNvSpPr/>
          <p:nvPr/>
        </p:nvSpPr>
        <p:spPr>
          <a:xfrm>
            <a:off x="2032887" y="3240868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Dynamic </a:t>
            </a:r>
          </a:p>
          <a:p>
            <a:pPr algn="ctr"/>
            <a:r>
              <a:rPr lang="en-GB" sz="1400"/>
              <a:t>Architecture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14125B-EB66-F5CA-0981-10EBF3B34AF0}"/>
              </a:ext>
            </a:extLst>
          </p:cNvPr>
          <p:cNvSpPr/>
          <p:nvPr/>
        </p:nvSpPr>
        <p:spPr>
          <a:xfrm>
            <a:off x="2034346" y="4884192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Regularization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A12F454D-3A22-025D-A4D5-EC8349BC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F923C1-6D39-2738-AC1F-047D6A1D1832}"/>
              </a:ext>
            </a:extLst>
          </p:cNvPr>
          <p:cNvSpPr/>
          <p:nvPr/>
        </p:nvSpPr>
        <p:spPr>
          <a:xfrm>
            <a:off x="2032887" y="1445541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Data </a:t>
            </a:r>
          </a:p>
          <a:p>
            <a:pPr algn="ctr"/>
            <a:r>
              <a:rPr lang="en-GB" sz="1400"/>
              <a:t>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FF27786B-197D-8EA7-7657-D474FA7A321E}"/>
              </a:ext>
            </a:extLst>
          </p:cNvPr>
          <p:cNvCxnSpPr>
            <a:cxnSpLocks/>
            <a:stCxn id="5" idx="6"/>
            <a:endCxn id="28" idx="1"/>
          </p:cNvCxnSpPr>
          <p:nvPr/>
        </p:nvCxnSpPr>
        <p:spPr>
          <a:xfrm flipV="1">
            <a:off x="1593783" y="1774561"/>
            <a:ext cx="439104" cy="179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A3E70853-1069-1D10-9C38-5FCCF8721807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1593783" y="3566754"/>
            <a:ext cx="439104" cy="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688275C-0A64-CC17-EDC1-DC328D89B35F}"/>
              </a:ext>
            </a:extLst>
          </p:cNvPr>
          <p:cNvCxnSpPr>
            <a:cxnSpLocks/>
            <a:stCxn id="5" idx="6"/>
            <a:endCxn id="39" idx="1"/>
          </p:cNvCxnSpPr>
          <p:nvPr/>
        </p:nvCxnSpPr>
        <p:spPr>
          <a:xfrm>
            <a:off x="1593783" y="3566754"/>
            <a:ext cx="440563" cy="164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3A9511D-F3AA-86A7-F994-32DA6C39B6BB}"/>
              </a:ext>
            </a:extLst>
          </p:cNvPr>
          <p:cNvSpPr txBox="1">
            <a:spLocks/>
          </p:cNvSpPr>
          <p:nvPr/>
        </p:nvSpPr>
        <p:spPr bwMode="auto">
          <a:xfrm>
            <a:off x="0" y="-154279"/>
            <a:ext cx="8229600" cy="8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sz="2000" kern="0"/>
              <a:t>A2. Low-resource Adaptation</a:t>
            </a:r>
            <a:endParaRPr lang="en-US" sz="2000" kern="0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C48E111-A526-CD68-F1CA-9F49F3978EDA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9D4DFE03-D5AA-F3FF-6D51-6C9E87DE1BDF}"/>
              </a:ext>
            </a:extLst>
          </p:cNvPr>
          <p:cNvSpPr/>
          <p:nvPr/>
        </p:nvSpPr>
        <p:spPr>
          <a:xfrm>
            <a:off x="5643248" y="4657670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D6CD62F0-64EA-9313-E978-569D80AAF69B}"/>
              </a:ext>
            </a:extLst>
          </p:cNvPr>
          <p:cNvSpPr txBox="1"/>
          <p:nvPr/>
        </p:nvSpPr>
        <p:spPr>
          <a:xfrm>
            <a:off x="5844753" y="4877462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1AFC25D6-8078-7628-E0E4-09B8E9B2829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01343" y="3984547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2">
            <a:extLst>
              <a:ext uri="{FF2B5EF4-FFF2-40B4-BE49-F238E27FC236}">
                <a16:creationId xmlns:a16="http://schemas.microsoft.com/office/drawing/2014/main" id="{7481BAD6-10D7-13EF-739E-8018239FAC8F}"/>
              </a:ext>
            </a:extLst>
          </p:cNvPr>
          <p:cNvSpPr txBox="1"/>
          <p:nvPr/>
        </p:nvSpPr>
        <p:spPr>
          <a:xfrm>
            <a:off x="5636942" y="22846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15" name="Straight Arrow Connector 33">
            <a:extLst>
              <a:ext uri="{FF2B5EF4-FFF2-40B4-BE49-F238E27FC236}">
                <a16:creationId xmlns:a16="http://schemas.microsoft.com/office/drawing/2014/main" id="{E11A2165-FCDC-4B1A-6A5A-33BF07501D7C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34">
            <a:extLst>
              <a:ext uri="{FF2B5EF4-FFF2-40B4-BE49-F238E27FC236}">
                <a16:creationId xmlns:a16="http://schemas.microsoft.com/office/drawing/2014/main" id="{1CFAE357-F0EC-5D5D-7D31-24196720F334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64BB454E-34AA-CA42-1CFD-76F4036B41A8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919EA6-B6B4-B999-1AAA-91ACFE7B3E99}"/>
              </a:ext>
            </a:extLst>
          </p:cNvPr>
          <p:cNvSpPr txBox="1"/>
          <p:nvPr/>
        </p:nvSpPr>
        <p:spPr>
          <a:xfrm>
            <a:off x="5662413" y="2603035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</p:spTree>
    <p:extLst>
      <p:ext uri="{BB962C8B-B14F-4D97-AF65-F5344CB8AC3E}">
        <p14:creationId xmlns:p14="http://schemas.microsoft.com/office/powerpoint/2010/main" val="300950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68C5-29A2-9D42-9311-30503F968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4E25-CE26-B040-0E43-63BF1364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2" y="437110"/>
            <a:ext cx="8946340" cy="424082"/>
          </a:xfrm>
        </p:spPr>
        <p:txBody>
          <a:bodyPr/>
          <a:lstStyle/>
          <a:p>
            <a:r>
              <a:rPr lang="en-US" dirty="0"/>
              <a:t>What adaptation techniques are there?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3C453-D656-3A4C-0452-FB995F49149B}"/>
              </a:ext>
            </a:extLst>
          </p:cNvPr>
          <p:cNvSpPr/>
          <p:nvPr/>
        </p:nvSpPr>
        <p:spPr>
          <a:xfrm>
            <a:off x="79398" y="6622569"/>
            <a:ext cx="8392887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49"/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9234A9-D2E5-3BAF-15DE-3C077DD5ADDF}"/>
              </a:ext>
            </a:extLst>
          </p:cNvPr>
          <p:cNvSpPr/>
          <p:nvPr/>
        </p:nvSpPr>
        <p:spPr>
          <a:xfrm>
            <a:off x="29356" y="3172470"/>
            <a:ext cx="1564427" cy="7885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AC7BA-BF86-6584-1D4E-D01904E8FD43}"/>
              </a:ext>
            </a:extLst>
          </p:cNvPr>
          <p:cNvSpPr txBox="1"/>
          <p:nvPr/>
        </p:nvSpPr>
        <p:spPr>
          <a:xfrm>
            <a:off x="69218" y="3271194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Low-resource </a:t>
            </a:r>
          </a:p>
          <a:p>
            <a:pPr algn="ctr"/>
            <a:r>
              <a:rPr lang="en-GB" sz="1600" dirty="0"/>
              <a:t>Adaptation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4E1C40-A8F5-0DDA-7607-A0B7CB62690D}"/>
              </a:ext>
            </a:extLst>
          </p:cNvPr>
          <p:cNvSpPr/>
          <p:nvPr/>
        </p:nvSpPr>
        <p:spPr>
          <a:xfrm>
            <a:off x="2032887" y="3240868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Dynamic </a:t>
            </a:r>
          </a:p>
          <a:p>
            <a:pPr algn="ctr"/>
            <a:r>
              <a:rPr lang="en-GB" sz="1400"/>
              <a:t>Architecture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946C27-BC9D-9C2F-E8DC-5461DF32211F}"/>
              </a:ext>
            </a:extLst>
          </p:cNvPr>
          <p:cNvSpPr/>
          <p:nvPr/>
        </p:nvSpPr>
        <p:spPr>
          <a:xfrm>
            <a:off x="2034346" y="4884192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Regularization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C72EB6FF-789E-A219-085E-367E7FEB45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AE63FF-1FAF-8C49-A19A-A0F523AA6857}"/>
              </a:ext>
            </a:extLst>
          </p:cNvPr>
          <p:cNvSpPr/>
          <p:nvPr/>
        </p:nvSpPr>
        <p:spPr>
          <a:xfrm>
            <a:off x="2032887" y="1445541"/>
            <a:ext cx="1389143" cy="65803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Data </a:t>
            </a:r>
          </a:p>
          <a:p>
            <a:pPr algn="ctr"/>
            <a:r>
              <a:rPr lang="en-GB" sz="1400"/>
              <a:t>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10A91C31-56BB-C4A8-CB06-6BC8D0D3062C}"/>
              </a:ext>
            </a:extLst>
          </p:cNvPr>
          <p:cNvCxnSpPr>
            <a:cxnSpLocks/>
            <a:stCxn id="5" idx="6"/>
            <a:endCxn id="28" idx="1"/>
          </p:cNvCxnSpPr>
          <p:nvPr/>
        </p:nvCxnSpPr>
        <p:spPr>
          <a:xfrm flipV="1">
            <a:off x="1593783" y="1774561"/>
            <a:ext cx="439104" cy="179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49CDD4E6-7989-26B8-48EC-F98E49851C90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1593783" y="3566754"/>
            <a:ext cx="439104" cy="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3679E1DB-8A11-779F-3B89-013044F2AA92}"/>
              </a:ext>
            </a:extLst>
          </p:cNvPr>
          <p:cNvCxnSpPr>
            <a:cxnSpLocks/>
            <a:stCxn id="5" idx="6"/>
            <a:endCxn id="39" idx="1"/>
          </p:cNvCxnSpPr>
          <p:nvPr/>
        </p:nvCxnSpPr>
        <p:spPr>
          <a:xfrm>
            <a:off x="1593783" y="3566754"/>
            <a:ext cx="440563" cy="164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EAB3AB6-E91F-C532-2A02-1E10B813A478}"/>
              </a:ext>
            </a:extLst>
          </p:cNvPr>
          <p:cNvSpPr txBox="1">
            <a:spLocks/>
          </p:cNvSpPr>
          <p:nvPr/>
        </p:nvSpPr>
        <p:spPr bwMode="auto">
          <a:xfrm>
            <a:off x="0" y="-154279"/>
            <a:ext cx="8229600" cy="8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sz="2000" kern="0"/>
              <a:t>A2. Low-resource Adaptation</a:t>
            </a:r>
            <a:endParaRPr lang="en-US" sz="2000" kern="0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FE1C6178-FC97-B67A-D5BE-104422BE03CC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D744C99A-BCC8-D923-EC42-344D10B025AC}"/>
              </a:ext>
            </a:extLst>
          </p:cNvPr>
          <p:cNvSpPr/>
          <p:nvPr/>
        </p:nvSpPr>
        <p:spPr>
          <a:xfrm>
            <a:off x="5643248" y="4657670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007CA5A3-D8B4-FB6E-69C8-F4030BDECAD6}"/>
              </a:ext>
            </a:extLst>
          </p:cNvPr>
          <p:cNvSpPr txBox="1"/>
          <p:nvPr/>
        </p:nvSpPr>
        <p:spPr>
          <a:xfrm>
            <a:off x="5844753" y="4877462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01054788-B17B-949E-0ECE-7284C04002C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01343" y="3984547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2">
            <a:extLst>
              <a:ext uri="{FF2B5EF4-FFF2-40B4-BE49-F238E27FC236}">
                <a16:creationId xmlns:a16="http://schemas.microsoft.com/office/drawing/2014/main" id="{8F7BF64B-58E9-DD8D-E8F1-B4A3DD3D487D}"/>
              </a:ext>
            </a:extLst>
          </p:cNvPr>
          <p:cNvSpPr txBox="1"/>
          <p:nvPr/>
        </p:nvSpPr>
        <p:spPr>
          <a:xfrm>
            <a:off x="5636942" y="22846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15" name="Straight Arrow Connector 33">
            <a:extLst>
              <a:ext uri="{FF2B5EF4-FFF2-40B4-BE49-F238E27FC236}">
                <a16:creationId xmlns:a16="http://schemas.microsoft.com/office/drawing/2014/main" id="{259F92B9-5835-F36E-8AE3-5E4717EB9051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34">
            <a:extLst>
              <a:ext uri="{FF2B5EF4-FFF2-40B4-BE49-F238E27FC236}">
                <a16:creationId xmlns:a16="http://schemas.microsoft.com/office/drawing/2014/main" id="{16FC0250-72F0-777D-52E9-9151717CAC44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603B2CD9-D63F-8A39-61DA-6857AA083D04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4C55BC-0DA1-FA7F-88BB-E041014ECCC7}"/>
              </a:ext>
            </a:extLst>
          </p:cNvPr>
          <p:cNvSpPr txBox="1"/>
          <p:nvPr/>
        </p:nvSpPr>
        <p:spPr>
          <a:xfrm>
            <a:off x="5662413" y="2603035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7ACA7163-3697-5510-09C3-DA3B4EBBF88C}"/>
              </a:ext>
            </a:extLst>
          </p:cNvPr>
          <p:cNvSpPr/>
          <p:nvPr/>
        </p:nvSpPr>
        <p:spPr>
          <a:xfrm>
            <a:off x="5368397" y="4425557"/>
            <a:ext cx="2251603" cy="1330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2110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0C61B-F2B8-A962-CB41-6ED9896A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2DF87-5102-689E-6650-F2FAE9D84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2" y="437110"/>
            <a:ext cx="8946340" cy="424082"/>
          </a:xfrm>
        </p:spPr>
        <p:txBody>
          <a:bodyPr/>
          <a:lstStyle/>
          <a:p>
            <a:r>
              <a:rPr lang="en-US" dirty="0"/>
              <a:t>What adaptation techniques are there?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2D1A90-DF3B-BC64-0102-B26CF8FB782C}"/>
              </a:ext>
            </a:extLst>
          </p:cNvPr>
          <p:cNvSpPr/>
          <p:nvPr/>
        </p:nvSpPr>
        <p:spPr>
          <a:xfrm>
            <a:off x="79398" y="6622569"/>
            <a:ext cx="8392887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49"/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9DBA5E-D072-62D9-E619-63B341AC1118}"/>
              </a:ext>
            </a:extLst>
          </p:cNvPr>
          <p:cNvSpPr/>
          <p:nvPr/>
        </p:nvSpPr>
        <p:spPr>
          <a:xfrm>
            <a:off x="29356" y="3172470"/>
            <a:ext cx="1564427" cy="7885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34426-B3B4-6D93-A12A-7AB77DA82775}"/>
              </a:ext>
            </a:extLst>
          </p:cNvPr>
          <p:cNvSpPr txBox="1"/>
          <p:nvPr/>
        </p:nvSpPr>
        <p:spPr>
          <a:xfrm>
            <a:off x="69218" y="3271194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Low-resource </a:t>
            </a:r>
          </a:p>
          <a:p>
            <a:pPr algn="ctr"/>
            <a:r>
              <a:rPr lang="en-GB" sz="1600" dirty="0"/>
              <a:t>Adaptation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F87E1E-1BB1-932C-6639-179BE7707063}"/>
              </a:ext>
            </a:extLst>
          </p:cNvPr>
          <p:cNvSpPr/>
          <p:nvPr/>
        </p:nvSpPr>
        <p:spPr>
          <a:xfrm>
            <a:off x="2032887" y="3240868"/>
            <a:ext cx="1389143" cy="65803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Dynamic </a:t>
            </a:r>
          </a:p>
          <a:p>
            <a:pPr algn="ctr"/>
            <a:r>
              <a:rPr lang="en-GB" sz="1400"/>
              <a:t>Architecture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F88504-32DC-E709-803F-86C780C0C77B}"/>
              </a:ext>
            </a:extLst>
          </p:cNvPr>
          <p:cNvSpPr/>
          <p:nvPr/>
        </p:nvSpPr>
        <p:spPr>
          <a:xfrm>
            <a:off x="2034346" y="4884192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Regularization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F60E73F-E6F1-02A5-17D2-6217510BF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705672-3ABE-574B-AD02-72874A6A6E40}"/>
              </a:ext>
            </a:extLst>
          </p:cNvPr>
          <p:cNvSpPr/>
          <p:nvPr/>
        </p:nvSpPr>
        <p:spPr>
          <a:xfrm>
            <a:off x="2032887" y="1445541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Data </a:t>
            </a:r>
          </a:p>
          <a:p>
            <a:pPr algn="ctr"/>
            <a:r>
              <a:rPr lang="en-GB" sz="1400"/>
              <a:t>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DEA4C84D-3911-507C-87B6-37D82E99F2C4}"/>
              </a:ext>
            </a:extLst>
          </p:cNvPr>
          <p:cNvCxnSpPr>
            <a:cxnSpLocks/>
            <a:stCxn id="5" idx="6"/>
            <a:endCxn id="28" idx="1"/>
          </p:cNvCxnSpPr>
          <p:nvPr/>
        </p:nvCxnSpPr>
        <p:spPr>
          <a:xfrm flipV="1">
            <a:off x="1593783" y="1774561"/>
            <a:ext cx="439104" cy="179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839A34AC-6522-4F07-D798-7A9A77FFE50A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1593783" y="3566754"/>
            <a:ext cx="439104" cy="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F4F2D89E-93C7-C686-DA31-75C45C0531D8}"/>
              </a:ext>
            </a:extLst>
          </p:cNvPr>
          <p:cNvCxnSpPr>
            <a:cxnSpLocks/>
            <a:stCxn id="5" idx="6"/>
            <a:endCxn id="39" idx="1"/>
          </p:cNvCxnSpPr>
          <p:nvPr/>
        </p:nvCxnSpPr>
        <p:spPr>
          <a:xfrm>
            <a:off x="1593783" y="3566754"/>
            <a:ext cx="440563" cy="164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CE91F3F-7450-2D91-8A9A-A6931335CE0B}"/>
              </a:ext>
            </a:extLst>
          </p:cNvPr>
          <p:cNvSpPr txBox="1">
            <a:spLocks/>
          </p:cNvSpPr>
          <p:nvPr/>
        </p:nvSpPr>
        <p:spPr bwMode="auto">
          <a:xfrm>
            <a:off x="0" y="-154279"/>
            <a:ext cx="8229600" cy="8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sz="2000" kern="0"/>
              <a:t>A2. Low-resource Adaptation</a:t>
            </a:r>
            <a:endParaRPr lang="en-US" sz="2000" kern="0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0437A9AB-5709-0823-F2F4-5AEDE58B7684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13FCEC8D-26B2-14C0-B7B6-3DF10F730B09}"/>
              </a:ext>
            </a:extLst>
          </p:cNvPr>
          <p:cNvSpPr/>
          <p:nvPr/>
        </p:nvSpPr>
        <p:spPr>
          <a:xfrm>
            <a:off x="5643248" y="4657670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3ED3B778-B851-B8E9-336B-2F028B183A4D}"/>
              </a:ext>
            </a:extLst>
          </p:cNvPr>
          <p:cNvSpPr txBox="1"/>
          <p:nvPr/>
        </p:nvSpPr>
        <p:spPr>
          <a:xfrm>
            <a:off x="5844753" y="4877462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4A142E15-B4A4-9127-978E-2528643C4ED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01343" y="3984547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2">
            <a:extLst>
              <a:ext uri="{FF2B5EF4-FFF2-40B4-BE49-F238E27FC236}">
                <a16:creationId xmlns:a16="http://schemas.microsoft.com/office/drawing/2014/main" id="{6191D413-75F6-52DB-F44D-1A51EB7AB074}"/>
              </a:ext>
            </a:extLst>
          </p:cNvPr>
          <p:cNvSpPr txBox="1"/>
          <p:nvPr/>
        </p:nvSpPr>
        <p:spPr>
          <a:xfrm>
            <a:off x="5636942" y="22846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15" name="Straight Arrow Connector 33">
            <a:extLst>
              <a:ext uri="{FF2B5EF4-FFF2-40B4-BE49-F238E27FC236}">
                <a16:creationId xmlns:a16="http://schemas.microsoft.com/office/drawing/2014/main" id="{CA539370-C4ED-6DBB-1333-3F0895F29A31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34">
            <a:extLst>
              <a:ext uri="{FF2B5EF4-FFF2-40B4-BE49-F238E27FC236}">
                <a16:creationId xmlns:a16="http://schemas.microsoft.com/office/drawing/2014/main" id="{86962B50-DF1E-96A6-943B-A0F628979D91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B0D615E6-D26F-451D-3B75-182827391A3A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6C6444-6DDE-078F-F3A6-4FA77A48A48E}"/>
              </a:ext>
            </a:extLst>
          </p:cNvPr>
          <p:cNvSpPr txBox="1"/>
          <p:nvPr/>
        </p:nvSpPr>
        <p:spPr>
          <a:xfrm>
            <a:off x="5662413" y="2603035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872C012D-10E9-680A-274C-734513BB2614}"/>
              </a:ext>
            </a:extLst>
          </p:cNvPr>
          <p:cNvSpPr/>
          <p:nvPr/>
        </p:nvSpPr>
        <p:spPr>
          <a:xfrm>
            <a:off x="7267380" y="3496185"/>
            <a:ext cx="1762618" cy="9701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93693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627B5-E8E5-458D-64A3-638843D9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76FB-7AE1-5BCB-5C9C-7623DC7D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2" y="437110"/>
            <a:ext cx="8946340" cy="424082"/>
          </a:xfrm>
        </p:spPr>
        <p:txBody>
          <a:bodyPr/>
          <a:lstStyle/>
          <a:p>
            <a:r>
              <a:rPr lang="en-US" dirty="0"/>
              <a:t>What adaptation techniques are there?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6FDF1D-7567-1657-C333-D273E6E66CB6}"/>
              </a:ext>
            </a:extLst>
          </p:cNvPr>
          <p:cNvSpPr/>
          <p:nvPr/>
        </p:nvSpPr>
        <p:spPr>
          <a:xfrm>
            <a:off x="79398" y="6622569"/>
            <a:ext cx="8392887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49"/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FE401-4879-F19C-267E-10BD29236733}"/>
              </a:ext>
            </a:extLst>
          </p:cNvPr>
          <p:cNvSpPr/>
          <p:nvPr/>
        </p:nvSpPr>
        <p:spPr>
          <a:xfrm>
            <a:off x="29356" y="3172470"/>
            <a:ext cx="1564427" cy="7885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9778C-45EB-A7B2-B1A5-02EBD69401B7}"/>
              </a:ext>
            </a:extLst>
          </p:cNvPr>
          <p:cNvSpPr txBox="1"/>
          <p:nvPr/>
        </p:nvSpPr>
        <p:spPr>
          <a:xfrm>
            <a:off x="69218" y="3271194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Low-resource </a:t>
            </a:r>
          </a:p>
          <a:p>
            <a:pPr algn="ctr"/>
            <a:r>
              <a:rPr lang="en-GB" sz="1600" dirty="0"/>
              <a:t>Adaptation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AA1C74-7E93-373A-1242-F1D68A5ED676}"/>
              </a:ext>
            </a:extLst>
          </p:cNvPr>
          <p:cNvSpPr/>
          <p:nvPr/>
        </p:nvSpPr>
        <p:spPr>
          <a:xfrm>
            <a:off x="2032887" y="3240868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Dynamic </a:t>
            </a:r>
          </a:p>
          <a:p>
            <a:pPr algn="ctr"/>
            <a:r>
              <a:rPr lang="en-GB" sz="1400"/>
              <a:t>Architecture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75E8E7-304B-8254-E628-7A58CE3C4335}"/>
              </a:ext>
            </a:extLst>
          </p:cNvPr>
          <p:cNvSpPr/>
          <p:nvPr/>
        </p:nvSpPr>
        <p:spPr>
          <a:xfrm>
            <a:off x="2034346" y="4884192"/>
            <a:ext cx="1389143" cy="65803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Regularization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A1A7F0ED-71BB-3C86-0D2C-B9677DD940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4226-E62B-96AC-50D7-1F5127935931}"/>
              </a:ext>
            </a:extLst>
          </p:cNvPr>
          <p:cNvSpPr/>
          <p:nvPr/>
        </p:nvSpPr>
        <p:spPr>
          <a:xfrm>
            <a:off x="2032887" y="1445541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Data </a:t>
            </a:r>
          </a:p>
          <a:p>
            <a:pPr algn="ctr"/>
            <a:r>
              <a:rPr lang="en-GB" sz="1400"/>
              <a:t>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0FB53C4-9EC3-6B34-E23A-C55B5CC96132}"/>
              </a:ext>
            </a:extLst>
          </p:cNvPr>
          <p:cNvCxnSpPr>
            <a:cxnSpLocks/>
            <a:stCxn id="5" idx="6"/>
            <a:endCxn id="28" idx="1"/>
          </p:cNvCxnSpPr>
          <p:nvPr/>
        </p:nvCxnSpPr>
        <p:spPr>
          <a:xfrm flipV="1">
            <a:off x="1593783" y="1774561"/>
            <a:ext cx="439104" cy="179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34888FD5-0923-DF46-AE0B-B0E6DF0344E8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1593783" y="3566754"/>
            <a:ext cx="439104" cy="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56F2D4D7-9C8C-0A7B-0B85-715A8FC213A8}"/>
              </a:ext>
            </a:extLst>
          </p:cNvPr>
          <p:cNvCxnSpPr>
            <a:cxnSpLocks/>
            <a:stCxn id="5" idx="6"/>
            <a:endCxn id="39" idx="1"/>
          </p:cNvCxnSpPr>
          <p:nvPr/>
        </p:nvCxnSpPr>
        <p:spPr>
          <a:xfrm>
            <a:off x="1593783" y="3566754"/>
            <a:ext cx="440563" cy="164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31249A6-4B43-22D8-A9BE-A78ABFC73D19}"/>
              </a:ext>
            </a:extLst>
          </p:cNvPr>
          <p:cNvSpPr txBox="1">
            <a:spLocks/>
          </p:cNvSpPr>
          <p:nvPr/>
        </p:nvSpPr>
        <p:spPr bwMode="auto">
          <a:xfrm>
            <a:off x="0" y="-154279"/>
            <a:ext cx="8229600" cy="8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sz="2000" kern="0"/>
              <a:t>A2. Low-resource Adaptation</a:t>
            </a:r>
            <a:endParaRPr lang="en-US" sz="2000" kern="0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4367C050-41A3-F0DE-519E-03B1D60F6D21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78AFAD7D-0A8D-BA9D-84F0-697A6F57598F}"/>
              </a:ext>
            </a:extLst>
          </p:cNvPr>
          <p:cNvSpPr/>
          <p:nvPr/>
        </p:nvSpPr>
        <p:spPr>
          <a:xfrm>
            <a:off x="5643248" y="4657670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69024076-DEE4-7744-AFC4-41E48C122641}"/>
              </a:ext>
            </a:extLst>
          </p:cNvPr>
          <p:cNvSpPr txBox="1"/>
          <p:nvPr/>
        </p:nvSpPr>
        <p:spPr>
          <a:xfrm>
            <a:off x="5844753" y="4877462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DA55875F-F2F4-4B5D-5F8C-CF80084940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01343" y="3984547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2">
            <a:extLst>
              <a:ext uri="{FF2B5EF4-FFF2-40B4-BE49-F238E27FC236}">
                <a16:creationId xmlns:a16="http://schemas.microsoft.com/office/drawing/2014/main" id="{EAF617C4-CEF1-F80D-6194-BFF3FB312528}"/>
              </a:ext>
            </a:extLst>
          </p:cNvPr>
          <p:cNvSpPr txBox="1"/>
          <p:nvPr/>
        </p:nvSpPr>
        <p:spPr>
          <a:xfrm>
            <a:off x="5636942" y="22846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15" name="Straight Arrow Connector 33">
            <a:extLst>
              <a:ext uri="{FF2B5EF4-FFF2-40B4-BE49-F238E27FC236}">
                <a16:creationId xmlns:a16="http://schemas.microsoft.com/office/drawing/2014/main" id="{BC154B9F-4BB4-4A28-537B-5D20363C559B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34">
            <a:extLst>
              <a:ext uri="{FF2B5EF4-FFF2-40B4-BE49-F238E27FC236}">
                <a16:creationId xmlns:a16="http://schemas.microsoft.com/office/drawing/2014/main" id="{D6BF03EF-8D38-7418-0C69-CCCFC397F6DA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8287CE2A-9FCF-1F1A-A7E5-BEF4895A8C46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32292A-4ECA-9257-4022-8BFF8A37F269}"/>
              </a:ext>
            </a:extLst>
          </p:cNvPr>
          <p:cNvSpPr txBox="1"/>
          <p:nvPr/>
        </p:nvSpPr>
        <p:spPr>
          <a:xfrm>
            <a:off x="5662413" y="2603035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  <p:sp>
        <p:nvSpPr>
          <p:cNvPr id="2" name="Rectangle 27">
            <a:extLst>
              <a:ext uri="{FF2B5EF4-FFF2-40B4-BE49-F238E27FC236}">
                <a16:creationId xmlns:a16="http://schemas.microsoft.com/office/drawing/2014/main" id="{A7C7668A-73F3-5E81-5ECF-671843A641F7}"/>
              </a:ext>
            </a:extLst>
          </p:cNvPr>
          <p:cNvSpPr/>
          <p:nvPr/>
        </p:nvSpPr>
        <p:spPr>
          <a:xfrm>
            <a:off x="5832206" y="3343692"/>
            <a:ext cx="1338274" cy="896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3265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319B4-EFBD-361C-B7B8-063CB598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67DD-09D4-89A7-640D-D0AE2E56F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2" y="437110"/>
            <a:ext cx="8946340" cy="424082"/>
          </a:xfrm>
        </p:spPr>
        <p:txBody>
          <a:bodyPr/>
          <a:lstStyle/>
          <a:p>
            <a:r>
              <a:rPr lang="en-US" dirty="0"/>
              <a:t>What adaptation techniques are there?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A23042-28FE-91B3-659A-ED254596299A}"/>
              </a:ext>
            </a:extLst>
          </p:cNvPr>
          <p:cNvSpPr/>
          <p:nvPr/>
        </p:nvSpPr>
        <p:spPr>
          <a:xfrm>
            <a:off x="79398" y="6622569"/>
            <a:ext cx="8392887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49"/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DF194-4AC0-C466-3C7B-33BCECF31704}"/>
              </a:ext>
            </a:extLst>
          </p:cNvPr>
          <p:cNvSpPr/>
          <p:nvPr/>
        </p:nvSpPr>
        <p:spPr>
          <a:xfrm>
            <a:off x="29356" y="3172470"/>
            <a:ext cx="1564427" cy="7885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8554A-3979-74A9-9123-2091E2113B90}"/>
              </a:ext>
            </a:extLst>
          </p:cNvPr>
          <p:cNvSpPr txBox="1"/>
          <p:nvPr/>
        </p:nvSpPr>
        <p:spPr>
          <a:xfrm>
            <a:off x="69218" y="3271194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Low-resource </a:t>
            </a:r>
          </a:p>
          <a:p>
            <a:pPr algn="ctr"/>
            <a:r>
              <a:rPr lang="en-GB" sz="1600" dirty="0"/>
              <a:t>Adaptation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477AA2-D611-A386-8DBF-C77A6348AAC7}"/>
              </a:ext>
            </a:extLst>
          </p:cNvPr>
          <p:cNvSpPr/>
          <p:nvPr/>
        </p:nvSpPr>
        <p:spPr>
          <a:xfrm>
            <a:off x="2032887" y="3240868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Dynamic </a:t>
            </a:r>
          </a:p>
          <a:p>
            <a:pPr algn="ctr"/>
            <a:r>
              <a:rPr lang="en-GB" sz="1400"/>
              <a:t>Architecture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2716D9-1CCE-D0B3-7A05-982B7E0A5AF7}"/>
              </a:ext>
            </a:extLst>
          </p:cNvPr>
          <p:cNvSpPr/>
          <p:nvPr/>
        </p:nvSpPr>
        <p:spPr>
          <a:xfrm>
            <a:off x="2034346" y="4884192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Regularization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B4F4E6F8-D2CF-A6A9-7450-57574F603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50F127-9B4D-F4C2-A6E9-E7CE2D3B55F2}"/>
              </a:ext>
            </a:extLst>
          </p:cNvPr>
          <p:cNvSpPr/>
          <p:nvPr/>
        </p:nvSpPr>
        <p:spPr>
          <a:xfrm>
            <a:off x="2032887" y="1445541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Data </a:t>
            </a:r>
          </a:p>
          <a:p>
            <a:pPr algn="ctr"/>
            <a:r>
              <a:rPr lang="en-GB" sz="1400"/>
              <a:t>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9F3F8F71-B502-6F77-32C5-86ADC8BF3D26}"/>
              </a:ext>
            </a:extLst>
          </p:cNvPr>
          <p:cNvCxnSpPr>
            <a:cxnSpLocks/>
            <a:stCxn id="5" idx="6"/>
            <a:endCxn id="28" idx="1"/>
          </p:cNvCxnSpPr>
          <p:nvPr/>
        </p:nvCxnSpPr>
        <p:spPr>
          <a:xfrm flipV="1">
            <a:off x="1593783" y="1774561"/>
            <a:ext cx="439104" cy="179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553FDF8B-6DCA-962A-2309-F89F6449E2F4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1593783" y="3566754"/>
            <a:ext cx="439104" cy="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EA63E1AE-9999-AD9B-AA92-17C65900FC9B}"/>
              </a:ext>
            </a:extLst>
          </p:cNvPr>
          <p:cNvCxnSpPr>
            <a:cxnSpLocks/>
            <a:stCxn id="5" idx="6"/>
            <a:endCxn id="39" idx="1"/>
          </p:cNvCxnSpPr>
          <p:nvPr/>
        </p:nvCxnSpPr>
        <p:spPr>
          <a:xfrm>
            <a:off x="1593783" y="3566754"/>
            <a:ext cx="440563" cy="164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04DC1D4-8B97-89A3-86F5-6FB33B308BE2}"/>
              </a:ext>
            </a:extLst>
          </p:cNvPr>
          <p:cNvSpPr txBox="1">
            <a:spLocks/>
          </p:cNvSpPr>
          <p:nvPr/>
        </p:nvSpPr>
        <p:spPr bwMode="auto">
          <a:xfrm>
            <a:off x="0" y="-154279"/>
            <a:ext cx="8229600" cy="83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5pPr>
            <a:lvl6pPr marL="45718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6pPr>
            <a:lvl7pPr marL="91437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7pPr>
            <a:lvl8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8pPr>
            <a:lvl9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sz="2000" kern="0"/>
              <a:t>A2. Low-resource Adaptation</a:t>
            </a:r>
            <a:endParaRPr lang="en-US" sz="2000" kern="0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FA9D542C-EFFC-68AC-B644-3DF5DED15C79}"/>
              </a:ext>
            </a:extLst>
          </p:cNvPr>
          <p:cNvSpPr/>
          <p:nvPr/>
        </p:nvSpPr>
        <p:spPr>
          <a:xfrm>
            <a:off x="4198334" y="3650011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10" name="Cylinder 28">
            <a:extLst>
              <a:ext uri="{FF2B5EF4-FFF2-40B4-BE49-F238E27FC236}">
                <a16:creationId xmlns:a16="http://schemas.microsoft.com/office/drawing/2014/main" id="{A476BC4F-1E42-E0D9-70B7-3B85CA7B632D}"/>
              </a:ext>
            </a:extLst>
          </p:cNvPr>
          <p:cNvSpPr/>
          <p:nvPr/>
        </p:nvSpPr>
        <p:spPr>
          <a:xfrm>
            <a:off x="5643248" y="4657670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F165A843-BF0A-A5FC-238C-C45C50E16256}"/>
              </a:ext>
            </a:extLst>
          </p:cNvPr>
          <p:cNvSpPr txBox="1"/>
          <p:nvPr/>
        </p:nvSpPr>
        <p:spPr>
          <a:xfrm>
            <a:off x="5844753" y="4877462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13" name="Straight Arrow Connector 30">
            <a:extLst>
              <a:ext uri="{FF2B5EF4-FFF2-40B4-BE49-F238E27FC236}">
                <a16:creationId xmlns:a16="http://schemas.microsoft.com/office/drawing/2014/main" id="{A6859D1B-F7F4-6324-8454-D4338CB6227D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501343" y="3984547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2">
            <a:extLst>
              <a:ext uri="{FF2B5EF4-FFF2-40B4-BE49-F238E27FC236}">
                <a16:creationId xmlns:a16="http://schemas.microsoft.com/office/drawing/2014/main" id="{1FAE7EB1-4EF7-D796-27A8-6603CE1E67B1}"/>
              </a:ext>
            </a:extLst>
          </p:cNvPr>
          <p:cNvSpPr txBox="1"/>
          <p:nvPr/>
        </p:nvSpPr>
        <p:spPr>
          <a:xfrm>
            <a:off x="5636942" y="22846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u="sng"/>
              <a:t>Adaptation Step</a:t>
            </a:r>
          </a:p>
        </p:txBody>
      </p:sp>
      <p:cxnSp>
        <p:nvCxnSpPr>
          <p:cNvPr id="15" name="Straight Arrow Connector 33">
            <a:extLst>
              <a:ext uri="{FF2B5EF4-FFF2-40B4-BE49-F238E27FC236}">
                <a16:creationId xmlns:a16="http://schemas.microsoft.com/office/drawing/2014/main" id="{496A7FA9-4E12-5319-C1FB-1FDF41A422B5}"/>
              </a:ext>
            </a:extLst>
          </p:cNvPr>
          <p:cNvCxnSpPr>
            <a:cxnSpLocks/>
          </p:cNvCxnSpPr>
          <p:nvPr/>
        </p:nvCxnSpPr>
        <p:spPr>
          <a:xfrm>
            <a:off x="6062969" y="3937139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34">
            <a:extLst>
              <a:ext uri="{FF2B5EF4-FFF2-40B4-BE49-F238E27FC236}">
                <a16:creationId xmlns:a16="http://schemas.microsoft.com/office/drawing/2014/main" id="{02B8B761-2951-97BD-BF78-E2A9C1E9CBA6}"/>
              </a:ext>
            </a:extLst>
          </p:cNvPr>
          <p:cNvSpPr/>
          <p:nvPr/>
        </p:nvSpPr>
        <p:spPr>
          <a:xfrm>
            <a:off x="7428716" y="3689892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FCD5457E-C74C-40DC-434E-E8C9092EA92F}"/>
              </a:ext>
            </a:extLst>
          </p:cNvPr>
          <p:cNvSpPr txBox="1"/>
          <p:nvPr/>
        </p:nvSpPr>
        <p:spPr>
          <a:xfrm>
            <a:off x="6062969" y="3449423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148D9F7-6FB7-F851-48E6-B3038DCCF7B9}"/>
              </a:ext>
            </a:extLst>
          </p:cNvPr>
          <p:cNvSpPr txBox="1"/>
          <p:nvPr/>
        </p:nvSpPr>
        <p:spPr>
          <a:xfrm>
            <a:off x="5662413" y="2603035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Adapt model </a:t>
            </a:r>
          </a:p>
          <a:p>
            <a:r>
              <a:rPr lang="en-GB" sz="1400" dirty="0"/>
              <a:t>with task B knowledge</a:t>
            </a:r>
          </a:p>
        </p:txBody>
      </p:sp>
    </p:spTree>
    <p:extLst>
      <p:ext uri="{BB962C8B-B14F-4D97-AF65-F5344CB8AC3E}">
        <p14:creationId xmlns:p14="http://schemas.microsoft.com/office/powerpoint/2010/main" val="259330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6987"/>
            <a:ext cx="8229600" cy="835747"/>
          </a:xfrm>
        </p:spPr>
        <p:txBody>
          <a:bodyPr/>
          <a:lstStyle/>
          <a:p>
            <a:r>
              <a:rPr lang="en-US"/>
              <a:t>A2. ASR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72" y="437110"/>
            <a:ext cx="8946340" cy="424082"/>
          </a:xfrm>
        </p:spPr>
        <p:txBody>
          <a:bodyPr/>
          <a:lstStyle/>
          <a:p>
            <a:r>
              <a:rPr lang="en-US"/>
              <a:t>What ASR adaptation techniques are there?</a:t>
            </a:r>
          </a:p>
          <a:p>
            <a:pPr marL="457188" lvl="1" indent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60D34-CA55-3C49-93C2-E830A9164C63}"/>
              </a:ext>
            </a:extLst>
          </p:cNvPr>
          <p:cNvSpPr/>
          <p:nvPr/>
        </p:nvSpPr>
        <p:spPr>
          <a:xfrm>
            <a:off x="29356" y="6039869"/>
            <a:ext cx="8392887" cy="784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7149"/>
            <a:r>
              <a:rPr lang="en-US" sz="20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GB" sz="300" err="1"/>
              <a:t>Kothawade</a:t>
            </a:r>
            <a:r>
              <a:rPr lang="en-GB" sz="300"/>
              <a:t>, Suraj, et al. "DITTO: Data-efficient and Fair Targeted Subset Selection for ASR Accent Adaptation." </a:t>
            </a:r>
            <a:r>
              <a:rPr lang="en-GB" sz="300" i="1"/>
              <a:t>Proceedings of the 61st Annual Meeting of the Association for Computational Linguistics (Volume 1: Long Papers)</a:t>
            </a:r>
            <a:r>
              <a:rPr lang="en-GB" sz="300"/>
              <a:t>. 2023.</a:t>
            </a:r>
          </a:p>
          <a:p>
            <a:pPr marL="57149"/>
            <a:r>
              <a:rPr lang="en-US" sz="20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GB" sz="300"/>
              <a:t>Li, </a:t>
            </a:r>
            <a:r>
              <a:rPr lang="en-GB" sz="300" err="1"/>
              <a:t>Jinyu</a:t>
            </a:r>
            <a:r>
              <a:rPr lang="en-GB" sz="300"/>
              <a:t>, et al. "Developing RNN-T models surpassing high-performance hybrid models with customization capability." </a:t>
            </a:r>
            <a:r>
              <a:rPr lang="en-GB" sz="300" i="1" err="1"/>
              <a:t>arXiv</a:t>
            </a:r>
            <a:r>
              <a:rPr lang="en-GB" sz="300" i="1"/>
              <a:t> preprint arXiv:2007.15188</a:t>
            </a:r>
            <a:r>
              <a:rPr lang="en-GB" sz="300"/>
              <a:t> (2020).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r>
              <a:rPr lang="en-GB" sz="300"/>
              <a:t>Yuen, Kwok Chin, Li </a:t>
            </a:r>
            <a:r>
              <a:rPr lang="en-GB" sz="300" err="1"/>
              <a:t>Haoyang</a:t>
            </a:r>
            <a:r>
              <a:rPr lang="en-GB" sz="300"/>
              <a:t>, and Chng Eng Siong. "ASR Model Adaptation for Rare Words Using Synthetic Data Generated by Multiple Text-To-Speech Systems." </a:t>
            </a:r>
            <a:r>
              <a:rPr lang="en-GB" sz="300" i="1"/>
              <a:t>2023 Asia Pacific Signal and Information Processing Association Annual Summit and Conference (APSIPA ASC)</a:t>
            </a:r>
            <a:r>
              <a:rPr lang="en-GB" sz="300"/>
              <a:t>. IEEE, 2023.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GB" sz="300"/>
              <a:t>Lee, Li, and Richard C. Rose. "Speaker normalization using efficient frequency warping procedures." </a:t>
            </a:r>
            <a:r>
              <a:rPr lang="en-GB" sz="300" i="1"/>
              <a:t>1996 IEEE International Conference on Acoustics, Speech, and Signal Processing Conference Proceedings</a:t>
            </a:r>
            <a:r>
              <a:rPr lang="en-GB" sz="300"/>
              <a:t>. Vol. 1. IEEE, 1996.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[5] </a:t>
            </a:r>
            <a:r>
              <a:rPr lang="en-GB" sz="300" err="1"/>
              <a:t>Saon</a:t>
            </a:r>
            <a:r>
              <a:rPr lang="en-GB" sz="300"/>
              <a:t>, George, et al. "Speaker adaptation of neural network acoustic models using </a:t>
            </a:r>
            <a:r>
              <a:rPr lang="en-GB" sz="300" err="1"/>
              <a:t>i</a:t>
            </a:r>
            <a:r>
              <a:rPr lang="en-GB" sz="300"/>
              <a:t>-vectors." </a:t>
            </a:r>
            <a:r>
              <a:rPr lang="en-GB" sz="300" i="1"/>
              <a:t>2013 IEEE Workshop on Automatic Speech Recognition and Understanding</a:t>
            </a:r>
            <a:r>
              <a:rPr lang="en-GB" sz="300"/>
              <a:t>. IEEE, 2013.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[6] </a:t>
            </a:r>
            <a:r>
              <a:rPr lang="en-GB" sz="300"/>
              <a:t>Han, </a:t>
            </a:r>
            <a:r>
              <a:rPr lang="en-GB" sz="300" err="1"/>
              <a:t>Sungjun</a:t>
            </a:r>
            <a:r>
              <a:rPr lang="en-GB" sz="300"/>
              <a:t>, Deepak Baby, and Valentin </a:t>
            </a:r>
            <a:r>
              <a:rPr lang="en-GB" sz="300" err="1"/>
              <a:t>Mendelev</a:t>
            </a:r>
            <a:r>
              <a:rPr lang="en-GB" sz="300"/>
              <a:t>. "Residual adapters for targeted updates in RNN-transducer based speech recognition system." </a:t>
            </a:r>
            <a:r>
              <a:rPr lang="en-GB" sz="300" i="1"/>
              <a:t>2022 IEEE Spoken Language Technology Workshop (SLT)</a:t>
            </a:r>
            <a:r>
              <a:rPr lang="en-GB" sz="300"/>
              <a:t>. IEEE, 2023.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[7] </a:t>
            </a:r>
            <a:r>
              <a:rPr lang="en-GB" sz="300" err="1"/>
              <a:t>Dingliwa</a:t>
            </a:r>
            <a:r>
              <a:rPr lang="en-GB" sz="300"/>
              <a:t>, Saket, et al. "Domain prompts: Towards memory and compute efficient domain adaptation of ASR systems." (2022).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[8] </a:t>
            </a:r>
            <a:r>
              <a:rPr lang="en-GB" sz="300" err="1"/>
              <a:t>Sukhadia</a:t>
            </a:r>
            <a:r>
              <a:rPr lang="en-GB" sz="300"/>
              <a:t>, </a:t>
            </a:r>
            <a:r>
              <a:rPr lang="en-GB" sz="300" err="1"/>
              <a:t>Vrunda</a:t>
            </a:r>
            <a:r>
              <a:rPr lang="en-GB" sz="300"/>
              <a:t> N., and S. Umesh. "Domain adaptation of low-resource target-domain models using well-trained </a:t>
            </a:r>
            <a:r>
              <a:rPr lang="en-GB" sz="300" err="1"/>
              <a:t>asr</a:t>
            </a:r>
            <a:r>
              <a:rPr lang="en-GB" sz="300"/>
              <a:t> conformer models." </a:t>
            </a:r>
            <a:r>
              <a:rPr lang="en-GB" sz="300" i="1"/>
              <a:t>2022 IEEE Spoken Language Technology Workshop (SLT)</a:t>
            </a:r>
            <a:r>
              <a:rPr lang="en-GB" sz="300"/>
              <a:t>. IEEE, 2023.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[9] </a:t>
            </a:r>
            <a:r>
              <a:rPr lang="en-GB" sz="300"/>
              <a:t>Sim, </a:t>
            </a:r>
            <a:r>
              <a:rPr lang="en-GB" sz="300" err="1"/>
              <a:t>Khe</a:t>
            </a:r>
            <a:r>
              <a:rPr lang="en-GB" sz="300"/>
              <a:t> Chai, et al. "Domain Adaptation Using Factorized Hidden Layer for Robust Automatic Speech Recognition." </a:t>
            </a:r>
            <a:r>
              <a:rPr lang="en-GB" sz="300" i="1" err="1"/>
              <a:t>Interspeech</a:t>
            </a:r>
            <a:r>
              <a:rPr lang="en-GB" sz="300"/>
              <a:t>. 2018.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[10] </a:t>
            </a:r>
            <a:r>
              <a:rPr lang="en-GB" sz="300" err="1"/>
              <a:t>Swietojanski</a:t>
            </a:r>
            <a:r>
              <a:rPr lang="en-GB" sz="300"/>
              <a:t>, Pawel, </a:t>
            </a:r>
            <a:r>
              <a:rPr lang="en-GB" sz="300" err="1"/>
              <a:t>Jinyu</a:t>
            </a:r>
            <a:r>
              <a:rPr lang="en-GB" sz="300"/>
              <a:t> Li, and Steve </a:t>
            </a:r>
            <a:r>
              <a:rPr lang="en-GB" sz="300" err="1"/>
              <a:t>Renals</a:t>
            </a:r>
            <a:r>
              <a:rPr lang="en-GB" sz="300"/>
              <a:t>. "Learning hidden unit contributions for unsupervised acoustic model adaptation." </a:t>
            </a:r>
            <a:r>
              <a:rPr lang="en-GB" sz="300" i="1"/>
              <a:t>IEEE/ACM Transactions on Audio, Speech, and Language Processing</a:t>
            </a:r>
            <a:r>
              <a:rPr lang="en-GB" sz="300"/>
              <a:t> 24.8 (2016): 1450-1463.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[11] </a:t>
            </a:r>
            <a:r>
              <a:rPr lang="en-GB" sz="300"/>
              <a:t>Gales, Mark JF. "Maximum likelihood linear transformations for HMM-based speech recognition." </a:t>
            </a:r>
            <a:r>
              <a:rPr lang="en-GB" sz="300" i="1"/>
              <a:t>Computer speech &amp; language</a:t>
            </a:r>
            <a:r>
              <a:rPr lang="en-GB" sz="300"/>
              <a:t> 12.2 (1998): 75-98.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[12] </a:t>
            </a:r>
            <a:r>
              <a:rPr lang="en-GB" sz="300"/>
              <a:t>Li, </a:t>
            </a:r>
            <a:r>
              <a:rPr lang="en-GB" sz="300" err="1"/>
              <a:t>Qingxuan</a:t>
            </a:r>
            <a:r>
              <a:rPr lang="en-GB" sz="300"/>
              <a:t>, et al. "Sequence Distribution Matching for Unsupervised Domain Adaptation in ASR." </a:t>
            </a:r>
            <a:r>
              <a:rPr lang="en-GB" sz="300" i="1"/>
              <a:t>2022 13th International Symposium on Chinese Spoken Language Processing (ISCSLP)</a:t>
            </a:r>
            <a:r>
              <a:rPr lang="en-GB" sz="300"/>
              <a:t>. IEEE, 2022.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[13] </a:t>
            </a:r>
            <a:r>
              <a:rPr lang="en-GB" sz="300"/>
              <a:t>Lin, Guan-Ting, Shang-Wen Li, and Hung-</a:t>
            </a:r>
            <a:r>
              <a:rPr lang="en-GB" sz="300" err="1"/>
              <a:t>yi</a:t>
            </a:r>
            <a:r>
              <a:rPr lang="en-GB" sz="300"/>
              <a:t> Lee. "Listen, adapt, better </a:t>
            </a:r>
            <a:r>
              <a:rPr lang="en-GB" sz="300" err="1"/>
              <a:t>wer</a:t>
            </a:r>
            <a:r>
              <a:rPr lang="en-GB" sz="300"/>
              <a:t>: Source-free single-utterance test-time adaptation for automatic speech recognition." </a:t>
            </a:r>
            <a:r>
              <a:rPr lang="en-GB" sz="300" i="1" err="1"/>
              <a:t>arXiv</a:t>
            </a:r>
            <a:r>
              <a:rPr lang="en-GB" sz="300" i="1"/>
              <a:t> preprint arXiv:2203.14222</a:t>
            </a:r>
            <a:r>
              <a:rPr lang="en-GB" sz="300"/>
              <a:t> (2022).</a:t>
            </a:r>
          </a:p>
          <a:p>
            <a:pPr marL="57149"/>
            <a:r>
              <a:rPr lang="en-GB" sz="300">
                <a:latin typeface="Calibri" panose="020F0502020204030204" pitchFamily="34" charset="0"/>
                <a:cs typeface="Calibri" panose="020F0502020204030204" pitchFamily="34" charset="0"/>
              </a:rPr>
              <a:t>[14] </a:t>
            </a:r>
            <a:r>
              <a:rPr lang="en-GB" sz="300"/>
              <a:t>Liao, Hank. "Speaker adaptation of context dependent deep neural networks." </a:t>
            </a:r>
            <a:r>
              <a:rPr lang="en-GB" sz="300" i="1"/>
              <a:t>2013 IEEE International Conference on Acoustics, Speech and Signal Processing</a:t>
            </a:r>
            <a:r>
              <a:rPr lang="en-GB" sz="300"/>
              <a:t>. IEEE, 2013</a:t>
            </a:r>
          </a:p>
          <a:p>
            <a:pPr marL="57149"/>
            <a:r>
              <a:rPr lang="en-GB" sz="300"/>
              <a:t>[15] </a:t>
            </a:r>
            <a:r>
              <a:rPr lang="en-GB" sz="300" err="1"/>
              <a:t>Klejch</a:t>
            </a:r>
            <a:r>
              <a:rPr lang="en-GB" sz="300"/>
              <a:t>, </a:t>
            </a:r>
            <a:r>
              <a:rPr lang="en-GB" sz="300" err="1"/>
              <a:t>Ondrej</a:t>
            </a:r>
            <a:r>
              <a:rPr lang="en-GB" sz="300"/>
              <a:t>, et al. "Lattice-based unsupervised test-time adaptation of neural network acoustic models." </a:t>
            </a:r>
            <a:r>
              <a:rPr lang="en-GB" sz="300" i="1" err="1"/>
              <a:t>arXiv</a:t>
            </a:r>
            <a:r>
              <a:rPr lang="en-GB" sz="300" i="1"/>
              <a:t> preprint arXiv:1906.11521</a:t>
            </a:r>
            <a:r>
              <a:rPr lang="en-GB" sz="300"/>
              <a:t> (2019)..</a:t>
            </a:r>
            <a:endParaRPr lang="en-US" sz="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33D590-2009-C30F-EE5B-71D1BDA6D554}"/>
              </a:ext>
            </a:extLst>
          </p:cNvPr>
          <p:cNvSpPr/>
          <p:nvPr/>
        </p:nvSpPr>
        <p:spPr>
          <a:xfrm>
            <a:off x="29356" y="3172470"/>
            <a:ext cx="1564427" cy="78856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C1E35D-42A0-2B38-5585-CAC69484A45D}"/>
              </a:ext>
            </a:extLst>
          </p:cNvPr>
          <p:cNvSpPr txBox="1"/>
          <p:nvPr/>
        </p:nvSpPr>
        <p:spPr>
          <a:xfrm>
            <a:off x="229518" y="3271194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/>
              <a:t>ASR </a:t>
            </a:r>
          </a:p>
          <a:p>
            <a:pPr algn="ctr"/>
            <a:r>
              <a:rPr lang="en-GB" sz="1600"/>
              <a:t>Adaptation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9E99D2-27F7-B52A-D5BD-D385E417AFDB}"/>
              </a:ext>
            </a:extLst>
          </p:cNvPr>
          <p:cNvSpPr/>
          <p:nvPr/>
        </p:nvSpPr>
        <p:spPr>
          <a:xfrm>
            <a:off x="2032887" y="3240868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Dynamic </a:t>
            </a:r>
          </a:p>
          <a:p>
            <a:pPr algn="ctr"/>
            <a:r>
              <a:rPr lang="en-GB" sz="1400"/>
              <a:t>Architecture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14125B-EB66-F5CA-0981-10EBF3B34AF0}"/>
              </a:ext>
            </a:extLst>
          </p:cNvPr>
          <p:cNvSpPr/>
          <p:nvPr/>
        </p:nvSpPr>
        <p:spPr>
          <a:xfrm>
            <a:off x="2034346" y="4884192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Regularization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A12F454D-3A22-025D-A4D5-EC8349BC0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F923C1-6D39-2738-AC1F-047D6A1D1832}"/>
              </a:ext>
            </a:extLst>
          </p:cNvPr>
          <p:cNvSpPr/>
          <p:nvPr/>
        </p:nvSpPr>
        <p:spPr>
          <a:xfrm>
            <a:off x="2032887" y="1445541"/>
            <a:ext cx="1389143" cy="6580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Data </a:t>
            </a:r>
          </a:p>
          <a:p>
            <a:pPr algn="ctr"/>
            <a:r>
              <a:rPr lang="en-GB" sz="1400"/>
              <a:t>Processing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FF27786B-197D-8EA7-7657-D474FA7A321E}"/>
              </a:ext>
            </a:extLst>
          </p:cNvPr>
          <p:cNvCxnSpPr>
            <a:cxnSpLocks/>
            <a:stCxn id="5" idx="6"/>
            <a:endCxn id="28" idx="1"/>
          </p:cNvCxnSpPr>
          <p:nvPr/>
        </p:nvCxnSpPr>
        <p:spPr>
          <a:xfrm flipV="1">
            <a:off x="1593783" y="1774561"/>
            <a:ext cx="439104" cy="1792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A3E70853-1069-1D10-9C38-5FCCF8721807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>
            <a:off x="1593783" y="3566754"/>
            <a:ext cx="439104" cy="31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688275C-0A64-CC17-EDC1-DC328D89B35F}"/>
              </a:ext>
            </a:extLst>
          </p:cNvPr>
          <p:cNvCxnSpPr>
            <a:cxnSpLocks/>
            <a:stCxn id="5" idx="6"/>
            <a:endCxn id="39" idx="1"/>
          </p:cNvCxnSpPr>
          <p:nvPr/>
        </p:nvCxnSpPr>
        <p:spPr>
          <a:xfrm>
            <a:off x="1593783" y="3566754"/>
            <a:ext cx="440563" cy="164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D92FE9E-417D-2CB1-72D7-0F2533456DA2}"/>
              </a:ext>
            </a:extLst>
          </p:cNvPr>
          <p:cNvSpPr txBox="1"/>
          <p:nvPr/>
        </p:nvSpPr>
        <p:spPr>
          <a:xfrm>
            <a:off x="3843041" y="1243076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Data Selection [1]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22743D5-4B0F-53E7-D119-1CAE9B35FA0A}"/>
              </a:ext>
            </a:extLst>
          </p:cNvPr>
          <p:cNvSpPr txBox="1"/>
          <p:nvPr/>
        </p:nvSpPr>
        <p:spPr>
          <a:xfrm>
            <a:off x="3843041" y="153401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Data Generation [2]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631F5BD-C69D-381A-5C08-E0DCE4E78018}"/>
              </a:ext>
            </a:extLst>
          </p:cNvPr>
          <p:cNvSpPr txBox="1"/>
          <p:nvPr/>
        </p:nvSpPr>
        <p:spPr>
          <a:xfrm>
            <a:off x="3850176" y="1818769"/>
            <a:ext cx="1703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Data Augmentation [3]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B0C962-B444-34B7-B906-4D0E2F61EA43}"/>
              </a:ext>
            </a:extLst>
          </p:cNvPr>
          <p:cNvSpPr txBox="1"/>
          <p:nvPr/>
        </p:nvSpPr>
        <p:spPr>
          <a:xfrm>
            <a:off x="3850176" y="2096559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Data Normalization [4]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C9333FE1-C6CD-7B17-324F-FE1D65BCC08D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3422030" y="1381576"/>
            <a:ext cx="421011" cy="3929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A4DA19A0-88FF-968A-EF1D-D0CAA7A4428E}"/>
              </a:ext>
            </a:extLst>
          </p:cNvPr>
          <p:cNvCxnSpPr>
            <a:stCxn id="28" idx="3"/>
            <a:endCxn id="23" idx="1"/>
          </p:cNvCxnSpPr>
          <p:nvPr/>
        </p:nvCxnSpPr>
        <p:spPr>
          <a:xfrm flipV="1">
            <a:off x="3422030" y="1672511"/>
            <a:ext cx="421011" cy="1020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4674FFE7-8CDA-A2A1-8F1B-793532F2F645}"/>
              </a:ext>
            </a:extLst>
          </p:cNvPr>
          <p:cNvCxnSpPr>
            <a:stCxn id="28" idx="3"/>
            <a:endCxn id="24" idx="1"/>
          </p:cNvCxnSpPr>
          <p:nvPr/>
        </p:nvCxnSpPr>
        <p:spPr>
          <a:xfrm>
            <a:off x="3422030" y="1774561"/>
            <a:ext cx="428146" cy="182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6A05259E-9442-74DC-B051-C50FE892DC74}"/>
              </a:ext>
            </a:extLst>
          </p:cNvPr>
          <p:cNvCxnSpPr>
            <a:stCxn id="28" idx="3"/>
            <a:endCxn id="25" idx="1"/>
          </p:cNvCxnSpPr>
          <p:nvPr/>
        </p:nvCxnSpPr>
        <p:spPr>
          <a:xfrm>
            <a:off x="3422030" y="1774561"/>
            <a:ext cx="428146" cy="460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8D3FBF1-F5C2-01D5-703F-F4B028DE95B2}"/>
              </a:ext>
            </a:extLst>
          </p:cNvPr>
          <p:cNvSpPr txBox="1"/>
          <p:nvPr/>
        </p:nvSpPr>
        <p:spPr>
          <a:xfrm>
            <a:off x="3824829" y="2530718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Auxiliary Encoded Features [5]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9C71B5A-D4DC-71B5-B48C-60A43E2865DC}"/>
              </a:ext>
            </a:extLst>
          </p:cNvPr>
          <p:cNvSpPr txBox="1"/>
          <p:nvPr/>
        </p:nvSpPr>
        <p:spPr>
          <a:xfrm>
            <a:off x="3824829" y="2821653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Adapter [6]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37D0F28-5589-DC45-9A80-65772B82E329}"/>
              </a:ext>
            </a:extLst>
          </p:cNvPr>
          <p:cNvSpPr txBox="1"/>
          <p:nvPr/>
        </p:nvSpPr>
        <p:spPr>
          <a:xfrm>
            <a:off x="3831964" y="3106411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Embedding Store [7]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37457E2-6E78-D6BB-F5E8-851D45645C14}"/>
              </a:ext>
            </a:extLst>
          </p:cNvPr>
          <p:cNvSpPr txBox="1"/>
          <p:nvPr/>
        </p:nvSpPr>
        <p:spPr>
          <a:xfrm>
            <a:off x="3825658" y="3384201"/>
            <a:ext cx="1654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Feature Extraction [8]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E077EB3-459D-ABDA-DFC1-72193DA958E3}"/>
              </a:ext>
            </a:extLst>
          </p:cNvPr>
          <p:cNvSpPr txBox="1"/>
          <p:nvPr/>
        </p:nvSpPr>
        <p:spPr>
          <a:xfrm>
            <a:off x="3836735" y="3666043"/>
            <a:ext cx="1139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LORA + … [9]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05E36A5-A121-109C-B2A3-37EB341D7DD6}"/>
              </a:ext>
            </a:extLst>
          </p:cNvPr>
          <p:cNvSpPr txBox="1"/>
          <p:nvPr/>
        </p:nvSpPr>
        <p:spPr>
          <a:xfrm>
            <a:off x="3836735" y="3959894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Scaling and Bias [10]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3D24A8-0022-008C-41AB-31B53694C4F0}"/>
              </a:ext>
            </a:extLst>
          </p:cNvPr>
          <p:cNvSpPr txBox="1"/>
          <p:nvPr/>
        </p:nvSpPr>
        <p:spPr>
          <a:xfrm>
            <a:off x="3836735" y="4236893"/>
            <a:ext cx="2069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Feature Transformation [11]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5F7CD47-0304-3CD6-BD7F-B8E939D199BF}"/>
              </a:ext>
            </a:extLst>
          </p:cNvPr>
          <p:cNvSpPr txBox="1"/>
          <p:nvPr/>
        </p:nvSpPr>
        <p:spPr>
          <a:xfrm>
            <a:off x="3839099" y="4685421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Match Output Distribution [12]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4244FC8-728D-FBA5-2174-A7AAACE627DB}"/>
              </a:ext>
            </a:extLst>
          </p:cNvPr>
          <p:cNvSpPr txBox="1"/>
          <p:nvPr/>
        </p:nvSpPr>
        <p:spPr>
          <a:xfrm>
            <a:off x="3850176" y="496726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Increase Confidence [13]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5BF1757-982D-C3E1-F205-073EFDF92FDB}"/>
              </a:ext>
            </a:extLst>
          </p:cNvPr>
          <p:cNvSpPr txBox="1"/>
          <p:nvPr/>
        </p:nvSpPr>
        <p:spPr>
          <a:xfrm>
            <a:off x="3850176" y="5261114"/>
            <a:ext cx="212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Match Model Parameter [14]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AD079B-AA77-D244-1C59-3915081A86BF}"/>
              </a:ext>
            </a:extLst>
          </p:cNvPr>
          <p:cNvSpPr txBox="1"/>
          <p:nvPr/>
        </p:nvSpPr>
        <p:spPr>
          <a:xfrm>
            <a:off x="3850176" y="5538113"/>
            <a:ext cx="1787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/>
              <a:t>Auxiliary Task Loss [15]</a:t>
            </a:r>
          </a:p>
        </p:txBody>
      </p: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E4D937DB-F8B4-A924-34FB-ADC791184899}"/>
              </a:ext>
            </a:extLst>
          </p:cNvPr>
          <p:cNvCxnSpPr>
            <a:stCxn id="37" idx="3"/>
            <a:endCxn id="47" idx="1"/>
          </p:cNvCxnSpPr>
          <p:nvPr/>
        </p:nvCxnSpPr>
        <p:spPr>
          <a:xfrm flipV="1">
            <a:off x="3422030" y="2669218"/>
            <a:ext cx="402799" cy="9006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93A5AFD4-9E56-785F-E35B-0EEABCDB0991}"/>
              </a:ext>
            </a:extLst>
          </p:cNvPr>
          <p:cNvCxnSpPr>
            <a:stCxn id="37" idx="3"/>
            <a:endCxn id="48" idx="1"/>
          </p:cNvCxnSpPr>
          <p:nvPr/>
        </p:nvCxnSpPr>
        <p:spPr>
          <a:xfrm flipV="1">
            <a:off x="3422030" y="2960153"/>
            <a:ext cx="402799" cy="6097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6CC19D35-58C1-4B00-B0EE-D42C843EB5BD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3422030" y="3244911"/>
            <a:ext cx="409934" cy="3249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4B37A16A-1DC2-9627-08E8-EE012C38029E}"/>
              </a:ext>
            </a:extLst>
          </p:cNvPr>
          <p:cNvCxnSpPr>
            <a:stCxn id="37" idx="3"/>
            <a:endCxn id="50" idx="1"/>
          </p:cNvCxnSpPr>
          <p:nvPr/>
        </p:nvCxnSpPr>
        <p:spPr>
          <a:xfrm flipV="1">
            <a:off x="3422030" y="3522701"/>
            <a:ext cx="403628" cy="47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连接符: 肘形 66">
            <a:extLst>
              <a:ext uri="{FF2B5EF4-FFF2-40B4-BE49-F238E27FC236}">
                <a16:creationId xmlns:a16="http://schemas.microsoft.com/office/drawing/2014/main" id="{5B07B41B-DA2B-7968-9174-D5E0359244B3}"/>
              </a:ext>
            </a:extLst>
          </p:cNvPr>
          <p:cNvCxnSpPr>
            <a:stCxn id="37" idx="3"/>
            <a:endCxn id="51" idx="1"/>
          </p:cNvCxnSpPr>
          <p:nvPr/>
        </p:nvCxnSpPr>
        <p:spPr>
          <a:xfrm>
            <a:off x="3422030" y="3569888"/>
            <a:ext cx="414705" cy="234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F2CF8ECC-2A57-2807-6703-28BD5509FCE2}"/>
              </a:ext>
            </a:extLst>
          </p:cNvPr>
          <p:cNvCxnSpPr>
            <a:stCxn id="37" idx="3"/>
            <a:endCxn id="52" idx="1"/>
          </p:cNvCxnSpPr>
          <p:nvPr/>
        </p:nvCxnSpPr>
        <p:spPr>
          <a:xfrm>
            <a:off x="3422030" y="3569888"/>
            <a:ext cx="414705" cy="5285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37EDFFC6-09FD-CE85-AB9F-95EE4CEB2A28}"/>
              </a:ext>
            </a:extLst>
          </p:cNvPr>
          <p:cNvCxnSpPr>
            <a:stCxn id="37" idx="3"/>
            <a:endCxn id="53" idx="1"/>
          </p:cNvCxnSpPr>
          <p:nvPr/>
        </p:nvCxnSpPr>
        <p:spPr>
          <a:xfrm>
            <a:off x="3422030" y="3569888"/>
            <a:ext cx="414705" cy="8055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793CD3CF-1361-E6C5-C0ED-0B53468D39A9}"/>
              </a:ext>
            </a:extLst>
          </p:cNvPr>
          <p:cNvCxnSpPr>
            <a:stCxn id="39" idx="3"/>
            <a:endCxn id="54" idx="1"/>
          </p:cNvCxnSpPr>
          <p:nvPr/>
        </p:nvCxnSpPr>
        <p:spPr>
          <a:xfrm flipV="1">
            <a:off x="3423489" y="4823921"/>
            <a:ext cx="415610" cy="3892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连接符: 肘形 74">
            <a:extLst>
              <a:ext uri="{FF2B5EF4-FFF2-40B4-BE49-F238E27FC236}">
                <a16:creationId xmlns:a16="http://schemas.microsoft.com/office/drawing/2014/main" id="{E1506D19-2C10-DE62-B4A4-DE5BA989CA18}"/>
              </a:ext>
            </a:extLst>
          </p:cNvPr>
          <p:cNvCxnSpPr>
            <a:stCxn id="39" idx="3"/>
            <a:endCxn id="55" idx="1"/>
          </p:cNvCxnSpPr>
          <p:nvPr/>
        </p:nvCxnSpPr>
        <p:spPr>
          <a:xfrm flipV="1">
            <a:off x="3423489" y="5105763"/>
            <a:ext cx="426687" cy="107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连接符: 肘形 76">
            <a:extLst>
              <a:ext uri="{FF2B5EF4-FFF2-40B4-BE49-F238E27FC236}">
                <a16:creationId xmlns:a16="http://schemas.microsoft.com/office/drawing/2014/main" id="{556E6368-6266-E797-0BF3-CE24B228A259}"/>
              </a:ext>
            </a:extLst>
          </p:cNvPr>
          <p:cNvCxnSpPr>
            <a:stCxn id="39" idx="3"/>
            <a:endCxn id="56" idx="1"/>
          </p:cNvCxnSpPr>
          <p:nvPr/>
        </p:nvCxnSpPr>
        <p:spPr>
          <a:xfrm>
            <a:off x="3423489" y="5213212"/>
            <a:ext cx="426687" cy="1864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F93E7CAF-8770-390E-A6CC-A783D159DCEE}"/>
              </a:ext>
            </a:extLst>
          </p:cNvPr>
          <p:cNvCxnSpPr>
            <a:stCxn id="39" idx="3"/>
            <a:endCxn id="57" idx="1"/>
          </p:cNvCxnSpPr>
          <p:nvPr/>
        </p:nvCxnSpPr>
        <p:spPr>
          <a:xfrm>
            <a:off x="3423489" y="5213212"/>
            <a:ext cx="426687" cy="4634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474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B5A780-A7F1-AB85-3803-131775FD26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C1CAB1-DD48-F6A4-9050-E441C7DA877F}"/>
              </a:ext>
            </a:extLst>
          </p:cNvPr>
          <p:cNvSpPr/>
          <p:nvPr/>
        </p:nvSpPr>
        <p:spPr>
          <a:xfrm>
            <a:off x="4136811" y="3489229"/>
            <a:ext cx="1902482" cy="1018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AA7629-5DED-C12F-7F41-D9CE90CEC9F9}"/>
              </a:ext>
            </a:extLst>
          </p:cNvPr>
          <p:cNvSpPr/>
          <p:nvPr/>
        </p:nvSpPr>
        <p:spPr>
          <a:xfrm>
            <a:off x="4136811" y="645392"/>
            <a:ext cx="1953947" cy="1408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F3D3D7-7989-385C-26B9-B4379C5E28AB}"/>
              </a:ext>
            </a:extLst>
          </p:cNvPr>
          <p:cNvSpPr/>
          <p:nvPr/>
        </p:nvSpPr>
        <p:spPr>
          <a:xfrm>
            <a:off x="1146689" y="1625049"/>
            <a:ext cx="1176275" cy="272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6F598C-29D3-88EA-7E75-28A120B13E37}"/>
              </a:ext>
            </a:extLst>
          </p:cNvPr>
          <p:cNvSpPr/>
          <p:nvPr/>
        </p:nvSpPr>
        <p:spPr>
          <a:xfrm>
            <a:off x="1152874" y="597222"/>
            <a:ext cx="1176275" cy="272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F070E6-F945-3CFC-1B33-4361802FC4A6}"/>
              </a:ext>
            </a:extLst>
          </p:cNvPr>
          <p:cNvSpPr/>
          <p:nvPr/>
        </p:nvSpPr>
        <p:spPr>
          <a:xfrm>
            <a:off x="1152874" y="1141902"/>
            <a:ext cx="1176275" cy="272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54D6C2-58C3-2384-0EC4-DF901484E912}"/>
              </a:ext>
            </a:extLst>
          </p:cNvPr>
          <p:cNvSpPr/>
          <p:nvPr/>
        </p:nvSpPr>
        <p:spPr>
          <a:xfrm>
            <a:off x="6854304" y="4024446"/>
            <a:ext cx="92891" cy="106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E9CC3AC-3D7C-AC24-D1D3-9784D38D7560}"/>
              </a:ext>
            </a:extLst>
          </p:cNvPr>
          <p:cNvCxnSpPr/>
          <p:nvPr/>
        </p:nvCxnSpPr>
        <p:spPr>
          <a:xfrm flipV="1">
            <a:off x="4661081" y="2912834"/>
            <a:ext cx="1" cy="114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481AFB8-D10A-6BEB-99C2-9AB5E84B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545" y="2206639"/>
            <a:ext cx="141304" cy="130707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515147D-54EB-6B93-9DCD-F9149C220777}"/>
              </a:ext>
            </a:extLst>
          </p:cNvPr>
          <p:cNvCxnSpPr>
            <a:cxnSpLocks/>
          </p:cNvCxnSpPr>
          <p:nvPr/>
        </p:nvCxnSpPr>
        <p:spPr>
          <a:xfrm flipV="1">
            <a:off x="2015850" y="2970901"/>
            <a:ext cx="0" cy="16632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B213FCC-C225-72E7-72DC-606E16080DAC}"/>
              </a:ext>
            </a:extLst>
          </p:cNvPr>
          <p:cNvSpPr/>
          <p:nvPr/>
        </p:nvSpPr>
        <p:spPr>
          <a:xfrm>
            <a:off x="2612760" y="1428376"/>
            <a:ext cx="1065311" cy="21625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02A25A3-94E6-81A1-1934-D14DD87E5E14}"/>
                  </a:ext>
                </a:extLst>
              </p:cNvPr>
              <p:cNvSpPr txBox="1"/>
              <p:nvPr/>
            </p:nvSpPr>
            <p:spPr>
              <a:xfrm>
                <a:off x="3699865" y="2457502"/>
                <a:ext cx="3321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/>
                  <a:t>N</a:t>
                </a:r>
                <a14:m>
                  <m:oMath xmlns:m="http://schemas.openxmlformats.org/officeDocument/2006/math">
                    <m:r>
                      <a:rPr lang="en-GB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GB" sz="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02A25A3-94E6-81A1-1934-D14DD87E5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865" y="2457502"/>
                <a:ext cx="332142" cy="215444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: 剪去对角 35">
            <a:extLst>
              <a:ext uri="{FF2B5EF4-FFF2-40B4-BE49-F238E27FC236}">
                <a16:creationId xmlns:a16="http://schemas.microsoft.com/office/drawing/2014/main" id="{EB9D3992-D588-D15F-6104-BD4263C1963B}"/>
              </a:ext>
            </a:extLst>
          </p:cNvPr>
          <p:cNvSpPr/>
          <p:nvPr/>
        </p:nvSpPr>
        <p:spPr>
          <a:xfrm>
            <a:off x="2642865" y="3107229"/>
            <a:ext cx="785793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9B2406B-4A2B-09AE-5EBC-69C3220ADB98}"/>
              </a:ext>
            </a:extLst>
          </p:cNvPr>
          <p:cNvSpPr txBox="1"/>
          <p:nvPr/>
        </p:nvSpPr>
        <p:spPr>
          <a:xfrm>
            <a:off x="2613418" y="3098471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DBBBB9E-B3F9-546B-3E41-7AF2A9F882BD}"/>
              </a:ext>
            </a:extLst>
          </p:cNvPr>
          <p:cNvSpPr/>
          <p:nvPr/>
        </p:nvSpPr>
        <p:spPr>
          <a:xfrm>
            <a:off x="1208939" y="698026"/>
            <a:ext cx="316356" cy="48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09473E-107C-C050-B878-3B2427306C04}"/>
              </a:ext>
            </a:extLst>
          </p:cNvPr>
          <p:cNvSpPr txBox="1"/>
          <p:nvPr/>
        </p:nvSpPr>
        <p:spPr>
          <a:xfrm>
            <a:off x="1479683" y="608646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Linear layer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E2066B7-DFF0-AB90-9778-137463EE9E98}"/>
              </a:ext>
            </a:extLst>
          </p:cNvPr>
          <p:cNvSpPr/>
          <p:nvPr/>
        </p:nvSpPr>
        <p:spPr>
          <a:xfrm>
            <a:off x="3066786" y="3267277"/>
            <a:ext cx="316356" cy="48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35A8BDA-74DF-3FD0-41EC-52EEF9D69DA7}"/>
                  </a:ext>
                </a:extLst>
              </p:cNvPr>
              <p:cNvSpPr txBox="1"/>
              <p:nvPr/>
            </p:nvSpPr>
            <p:spPr>
              <a:xfrm>
                <a:off x="3062857" y="3084562"/>
                <a:ext cx="3161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/>
                  <a:t>4</a:t>
                </a:r>
                <a14:m>
                  <m:oMath xmlns:m="http://schemas.openxmlformats.org/officeDocument/2006/math">
                    <m:r>
                      <a:rPr lang="en-GB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GB" sz="8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35A8BDA-74DF-3FD0-41EC-52EEF9D69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57" y="3084562"/>
                <a:ext cx="316112" cy="215444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94566338-F913-58C4-637E-8BC6FA6C0E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84374" y="3405212"/>
            <a:ext cx="405925" cy="298148"/>
          </a:xfrm>
          <a:prstGeom prst="bentConnector3">
            <a:avLst>
              <a:gd name="adj1" fmla="val 67965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91686D5E-1BDA-0B77-9D38-E2E7DF81505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99056" y="3386138"/>
            <a:ext cx="408464" cy="333756"/>
          </a:xfrm>
          <a:prstGeom prst="bentConnector3">
            <a:avLst>
              <a:gd name="adj1" fmla="val 67854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647AF36-F76E-7689-7544-A908B9243162}"/>
              </a:ext>
            </a:extLst>
          </p:cNvPr>
          <p:cNvCxnSpPr>
            <a:cxnSpLocks/>
          </p:cNvCxnSpPr>
          <p:nvPr/>
        </p:nvCxnSpPr>
        <p:spPr>
          <a:xfrm flipH="1" flipV="1">
            <a:off x="3035761" y="3360081"/>
            <a:ext cx="649" cy="39716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C6C1F0B0-B048-2A03-AD72-114FEA7029DB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3032165" y="3039238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FAF145AE-745F-661C-F83B-F12F88FAAF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91793" y="2659974"/>
            <a:ext cx="404858" cy="331388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008EA85B-B9A9-92D5-9C1E-CDE597D30872}"/>
              </a:ext>
            </a:extLst>
          </p:cNvPr>
          <p:cNvCxnSpPr>
            <a:endCxn id="49" idx="3"/>
          </p:cNvCxnSpPr>
          <p:nvPr/>
        </p:nvCxnSpPr>
        <p:spPr>
          <a:xfrm rot="5400000" flipH="1" flipV="1">
            <a:off x="2917922" y="3079135"/>
            <a:ext cx="569996" cy="334318"/>
          </a:xfrm>
          <a:prstGeom prst="bentConnector4">
            <a:avLst>
              <a:gd name="adj1" fmla="val 717"/>
              <a:gd name="adj2" fmla="val 168378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: 剪去对角 47">
            <a:extLst>
              <a:ext uri="{FF2B5EF4-FFF2-40B4-BE49-F238E27FC236}">
                <a16:creationId xmlns:a16="http://schemas.microsoft.com/office/drawing/2014/main" id="{1B646A61-AC74-D0E0-2633-D815CA4CEBD4}"/>
              </a:ext>
            </a:extLst>
          </p:cNvPr>
          <p:cNvSpPr/>
          <p:nvPr/>
        </p:nvSpPr>
        <p:spPr>
          <a:xfrm>
            <a:off x="2642865" y="2378460"/>
            <a:ext cx="785793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2D31E82-94E3-8FF2-B33A-120B2DE2498F}"/>
              </a:ext>
            </a:extLst>
          </p:cNvPr>
          <p:cNvSpPr/>
          <p:nvPr/>
        </p:nvSpPr>
        <p:spPr>
          <a:xfrm>
            <a:off x="2694250" y="2883354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28209C6-429B-1F82-C520-DCC6F812C513}"/>
              </a:ext>
            </a:extLst>
          </p:cNvPr>
          <p:cNvSpPr txBox="1"/>
          <p:nvPr/>
        </p:nvSpPr>
        <p:spPr>
          <a:xfrm>
            <a:off x="2613418" y="236970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D47D3B2-23C0-D5EA-D4A8-0ACE1241BCF3}"/>
              </a:ext>
            </a:extLst>
          </p:cNvPr>
          <p:cNvSpPr/>
          <p:nvPr/>
        </p:nvSpPr>
        <p:spPr>
          <a:xfrm>
            <a:off x="3066786" y="2538508"/>
            <a:ext cx="316356" cy="48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C9F2F4B-AC73-6ECF-3A2E-D502C5D454DD}"/>
                  </a:ext>
                </a:extLst>
              </p:cNvPr>
              <p:cNvSpPr txBox="1"/>
              <p:nvPr/>
            </p:nvSpPr>
            <p:spPr>
              <a:xfrm>
                <a:off x="3062857" y="2355793"/>
                <a:ext cx="3161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/>
                  <a:t>4</a:t>
                </a:r>
                <a14:m>
                  <m:oMath xmlns:m="http://schemas.openxmlformats.org/officeDocument/2006/math">
                    <m:r>
                      <a:rPr lang="en-GB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GB" sz="8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EC9F2F4B-AC73-6ECF-3A2E-D502C5D45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57" y="2355793"/>
                <a:ext cx="316112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8316EE84-673B-7A99-8B08-882B8A10FDA5}"/>
              </a:ext>
            </a:extLst>
          </p:cNvPr>
          <p:cNvSpPr txBox="1"/>
          <p:nvPr/>
        </p:nvSpPr>
        <p:spPr>
          <a:xfrm>
            <a:off x="2664040" y="2858869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ED5F39A-2B1A-C07A-5D0B-2EC621132DEE}"/>
              </a:ext>
            </a:extLst>
          </p:cNvPr>
          <p:cNvSpPr/>
          <p:nvPr/>
        </p:nvSpPr>
        <p:spPr>
          <a:xfrm>
            <a:off x="2694250" y="2154585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B265F8B-F746-AEF0-AA12-B7707BBE027F}"/>
              </a:ext>
            </a:extLst>
          </p:cNvPr>
          <p:cNvSpPr txBox="1"/>
          <p:nvPr/>
        </p:nvSpPr>
        <p:spPr>
          <a:xfrm>
            <a:off x="2654956" y="2123097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69828B5-7244-14C2-7372-AAFE67200CCE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032165" y="2310469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92950F2B-7C99-68B4-7529-C20F3E0F12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1298" y="2013095"/>
            <a:ext cx="211032" cy="1014018"/>
          </a:xfrm>
          <a:prstGeom prst="bentConnector5">
            <a:avLst>
              <a:gd name="adj1" fmla="val -46194"/>
              <a:gd name="adj2" fmla="val 49770"/>
              <a:gd name="adj3" fmla="val 162332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579C921F-6CA4-8A33-9B2B-8D4013E6A7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72574" y="2160851"/>
            <a:ext cx="213437" cy="713258"/>
          </a:xfrm>
          <a:prstGeom prst="bentConnector5">
            <a:avLst>
              <a:gd name="adj1" fmla="val -43280"/>
              <a:gd name="adj2" fmla="val 70204"/>
              <a:gd name="adj3" fmla="val 16163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EB188BE3-830C-1CA9-EF65-9036EFD3F1EB}"/>
              </a:ext>
            </a:extLst>
          </p:cNvPr>
          <p:cNvCxnSpPr>
            <a:cxnSpLocks/>
          </p:cNvCxnSpPr>
          <p:nvPr/>
        </p:nvCxnSpPr>
        <p:spPr>
          <a:xfrm flipV="1">
            <a:off x="3357046" y="2236205"/>
            <a:ext cx="23972" cy="590796"/>
          </a:xfrm>
          <a:prstGeom prst="bentConnector3">
            <a:avLst>
              <a:gd name="adj1" fmla="val 1053613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BB12E48-BA1D-C08F-458C-9178FBD01766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032165" y="1693412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8F6112B1-81EA-11A9-3711-5F02FB741218}"/>
              </a:ext>
            </a:extLst>
          </p:cNvPr>
          <p:cNvSpPr/>
          <p:nvPr/>
        </p:nvSpPr>
        <p:spPr>
          <a:xfrm>
            <a:off x="2624691" y="1739892"/>
            <a:ext cx="817194" cy="25889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D8711A1-C790-96BE-8C7D-D9EC1C5D467A}"/>
              </a:ext>
            </a:extLst>
          </p:cNvPr>
          <p:cNvSpPr txBox="1"/>
          <p:nvPr/>
        </p:nvSpPr>
        <p:spPr>
          <a:xfrm>
            <a:off x="2607430" y="1739928"/>
            <a:ext cx="4603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FFN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EFB5861-184D-353E-6544-28453A5095E1}"/>
              </a:ext>
            </a:extLst>
          </p:cNvPr>
          <p:cNvSpPr/>
          <p:nvPr/>
        </p:nvSpPr>
        <p:spPr>
          <a:xfrm>
            <a:off x="2998716" y="1888491"/>
            <a:ext cx="316356" cy="48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CFB5B00-D3B3-B565-CAEF-AC135446D399}"/>
                  </a:ext>
                </a:extLst>
              </p:cNvPr>
              <p:cNvSpPr txBox="1"/>
              <p:nvPr/>
            </p:nvSpPr>
            <p:spPr>
              <a:xfrm>
                <a:off x="3010891" y="1715179"/>
                <a:ext cx="3161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/>
                  <a:t>2</a:t>
                </a:r>
                <a14:m>
                  <m:oMath xmlns:m="http://schemas.openxmlformats.org/officeDocument/2006/math">
                    <m:r>
                      <a:rPr lang="en-GB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GB" sz="8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CFB5B00-D3B3-B565-CAEF-AC135446D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891" y="1715179"/>
                <a:ext cx="316112" cy="215444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>
            <a:extLst>
              <a:ext uri="{FF2B5EF4-FFF2-40B4-BE49-F238E27FC236}">
                <a16:creationId xmlns:a16="http://schemas.microsoft.com/office/drawing/2014/main" id="{58F42209-F1FB-170E-6181-4176DEAEC364}"/>
              </a:ext>
            </a:extLst>
          </p:cNvPr>
          <p:cNvSpPr/>
          <p:nvPr/>
        </p:nvSpPr>
        <p:spPr>
          <a:xfrm>
            <a:off x="2694250" y="1537528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5249820-E5FE-834B-E230-6F8DB42A55B8}"/>
              </a:ext>
            </a:extLst>
          </p:cNvPr>
          <p:cNvSpPr txBox="1"/>
          <p:nvPr/>
        </p:nvSpPr>
        <p:spPr>
          <a:xfrm>
            <a:off x="2664040" y="1513043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5B2EC46-1DCC-9E78-9F60-C1B6C4DE8723}"/>
              </a:ext>
            </a:extLst>
          </p:cNvPr>
          <p:cNvCxnSpPr>
            <a:cxnSpLocks/>
            <a:stCxn id="54" idx="0"/>
            <a:endCxn id="61" idx="4"/>
          </p:cNvCxnSpPr>
          <p:nvPr/>
        </p:nvCxnSpPr>
        <p:spPr>
          <a:xfrm flipV="1">
            <a:off x="3032165" y="1998782"/>
            <a:ext cx="1123" cy="155803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CF505127-9932-B6EC-ABD6-A96E29994B4A}"/>
              </a:ext>
            </a:extLst>
          </p:cNvPr>
          <p:cNvCxnSpPr>
            <a:cxnSpLocks/>
          </p:cNvCxnSpPr>
          <p:nvPr/>
        </p:nvCxnSpPr>
        <p:spPr>
          <a:xfrm flipV="1">
            <a:off x="3036329" y="1610624"/>
            <a:ext cx="333750" cy="482136"/>
          </a:xfrm>
          <a:prstGeom prst="bentConnector3">
            <a:avLst>
              <a:gd name="adj1" fmla="val 168494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FD1B4CF3-8873-7212-E64C-09CB5DF1511D}"/>
              </a:ext>
            </a:extLst>
          </p:cNvPr>
          <p:cNvCxnSpPr>
            <a:cxnSpLocks/>
          </p:cNvCxnSpPr>
          <p:nvPr/>
        </p:nvCxnSpPr>
        <p:spPr>
          <a:xfrm flipV="1">
            <a:off x="3028527" y="1201136"/>
            <a:ext cx="0" cy="33639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4B94097-04D8-E2FC-3C05-50DF04309F8F}"/>
              </a:ext>
            </a:extLst>
          </p:cNvPr>
          <p:cNvSpPr txBox="1"/>
          <p:nvPr/>
        </p:nvSpPr>
        <p:spPr>
          <a:xfrm>
            <a:off x="6116478" y="939374"/>
            <a:ext cx="125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Learnt</a:t>
            </a:r>
            <a:r>
              <a:rPr lang="en-GB" sz="800" dirty="0">
                <a:solidFill>
                  <a:schemeClr val="accent3"/>
                </a:solidFill>
              </a:rPr>
              <a:t> </a:t>
            </a:r>
            <a:r>
              <a:rPr lang="en-GB" sz="800" dirty="0"/>
              <a:t>binary mask</a:t>
            </a:r>
          </a:p>
          <a:p>
            <a:pPr algn="ctr"/>
            <a:r>
              <a:rPr lang="en-GB" sz="800" dirty="0"/>
              <a:t>on</a:t>
            </a:r>
            <a:r>
              <a:rPr lang="zh-CN" altLang="en-US" sz="800" dirty="0"/>
              <a:t> </a:t>
            </a:r>
            <a:r>
              <a:rPr lang="en-GB" altLang="zh-CN" sz="800" dirty="0"/>
              <a:t>the</a:t>
            </a:r>
            <a:r>
              <a:rPr lang="zh-CN" altLang="en-US" sz="800" dirty="0"/>
              <a:t> </a:t>
            </a:r>
            <a:r>
              <a:rPr lang="en-GB" altLang="zh-CN" sz="800" dirty="0"/>
              <a:t>entire</a:t>
            </a:r>
            <a:r>
              <a:rPr lang="zh-CN" altLang="en-US" sz="800" dirty="0"/>
              <a:t> </a:t>
            </a:r>
            <a:r>
              <a:rPr lang="en-GB" altLang="zh-CN" sz="800" dirty="0"/>
              <a:t>decoder</a:t>
            </a:r>
            <a:endParaRPr lang="en-GB" sz="800" dirty="0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B080B669-2958-6675-995A-9E189BF553EB}"/>
              </a:ext>
            </a:extLst>
          </p:cNvPr>
          <p:cNvSpPr/>
          <p:nvPr/>
        </p:nvSpPr>
        <p:spPr>
          <a:xfrm>
            <a:off x="6557646" y="1286886"/>
            <a:ext cx="523577" cy="687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05995B7-92C3-5CDC-7D26-D55084B67C10}"/>
              </a:ext>
            </a:extLst>
          </p:cNvPr>
          <p:cNvSpPr/>
          <p:nvPr/>
        </p:nvSpPr>
        <p:spPr>
          <a:xfrm>
            <a:off x="6605851" y="1354143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5EFC40D7-0F03-8844-6C41-A48272547C2F}"/>
              </a:ext>
            </a:extLst>
          </p:cNvPr>
          <p:cNvSpPr/>
          <p:nvPr/>
        </p:nvSpPr>
        <p:spPr>
          <a:xfrm>
            <a:off x="6752549" y="1354143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FCC08850-FD69-CB90-33EE-B600EB2C6E62}"/>
              </a:ext>
            </a:extLst>
          </p:cNvPr>
          <p:cNvSpPr/>
          <p:nvPr/>
        </p:nvSpPr>
        <p:spPr>
          <a:xfrm>
            <a:off x="6907713" y="1354143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39E653F0-CF24-1340-7A1C-531D410E3BC1}"/>
              </a:ext>
            </a:extLst>
          </p:cNvPr>
          <p:cNvSpPr/>
          <p:nvPr/>
        </p:nvSpPr>
        <p:spPr>
          <a:xfrm>
            <a:off x="6605851" y="1500080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C9FA19E1-0F02-8A87-75FE-3071419A059D}"/>
              </a:ext>
            </a:extLst>
          </p:cNvPr>
          <p:cNvSpPr/>
          <p:nvPr/>
        </p:nvSpPr>
        <p:spPr>
          <a:xfrm>
            <a:off x="6752549" y="1500080"/>
            <a:ext cx="120978" cy="120978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9EF76D33-8E27-D80A-8BD8-DBD1F7388E44}"/>
              </a:ext>
            </a:extLst>
          </p:cNvPr>
          <p:cNvSpPr/>
          <p:nvPr/>
        </p:nvSpPr>
        <p:spPr>
          <a:xfrm>
            <a:off x="6907713" y="1500080"/>
            <a:ext cx="120978" cy="120978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9E9B5CFA-96AF-636E-5A06-6A2410B7F537}"/>
              </a:ext>
            </a:extLst>
          </p:cNvPr>
          <p:cNvSpPr/>
          <p:nvPr/>
        </p:nvSpPr>
        <p:spPr>
          <a:xfrm>
            <a:off x="6601914" y="1646017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02218265-7918-6F7B-46A0-29D53B979C73}"/>
              </a:ext>
            </a:extLst>
          </p:cNvPr>
          <p:cNvSpPr/>
          <p:nvPr/>
        </p:nvSpPr>
        <p:spPr>
          <a:xfrm>
            <a:off x="6748612" y="1646017"/>
            <a:ext cx="120978" cy="120978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218BD57A-505E-DEC4-A033-6B26236F1B17}"/>
              </a:ext>
            </a:extLst>
          </p:cNvPr>
          <p:cNvSpPr/>
          <p:nvPr/>
        </p:nvSpPr>
        <p:spPr>
          <a:xfrm>
            <a:off x="6903776" y="1646017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1642347D-C455-F783-83CF-FA121AD45982}"/>
              </a:ext>
            </a:extLst>
          </p:cNvPr>
          <p:cNvSpPr/>
          <p:nvPr/>
        </p:nvSpPr>
        <p:spPr>
          <a:xfrm>
            <a:off x="6601914" y="1789853"/>
            <a:ext cx="120978" cy="120978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E52B333E-224C-1DB7-1F96-7AB38BBB3C79}"/>
              </a:ext>
            </a:extLst>
          </p:cNvPr>
          <p:cNvSpPr/>
          <p:nvPr/>
        </p:nvSpPr>
        <p:spPr>
          <a:xfrm>
            <a:off x="6748612" y="1789853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A9387D20-8BAA-71D3-4D59-2150B7B7750E}"/>
              </a:ext>
            </a:extLst>
          </p:cNvPr>
          <p:cNvSpPr/>
          <p:nvPr/>
        </p:nvSpPr>
        <p:spPr>
          <a:xfrm>
            <a:off x="6903776" y="1789853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01609B10-47AC-BEE6-5567-6D9EDA5AF07D}"/>
              </a:ext>
            </a:extLst>
          </p:cNvPr>
          <p:cNvSpPr/>
          <p:nvPr/>
        </p:nvSpPr>
        <p:spPr>
          <a:xfrm>
            <a:off x="7284104" y="1283505"/>
            <a:ext cx="523577" cy="687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ABF353DE-F9B5-EBA0-2F0D-740E62C23FFB}"/>
              </a:ext>
            </a:extLst>
          </p:cNvPr>
          <p:cNvSpPr/>
          <p:nvPr/>
        </p:nvSpPr>
        <p:spPr>
          <a:xfrm>
            <a:off x="7332309" y="1350762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CFF3C57F-238D-84F0-9367-6F04A54892C7}"/>
              </a:ext>
            </a:extLst>
          </p:cNvPr>
          <p:cNvSpPr/>
          <p:nvPr/>
        </p:nvSpPr>
        <p:spPr>
          <a:xfrm>
            <a:off x="7479007" y="1350762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3D568564-8633-D61A-78B3-6C0F4DD2B284}"/>
              </a:ext>
            </a:extLst>
          </p:cNvPr>
          <p:cNvSpPr/>
          <p:nvPr/>
        </p:nvSpPr>
        <p:spPr>
          <a:xfrm>
            <a:off x="7634171" y="1350762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82001785-33A8-4FFC-98B9-F80DAE63239F}"/>
              </a:ext>
            </a:extLst>
          </p:cNvPr>
          <p:cNvSpPr/>
          <p:nvPr/>
        </p:nvSpPr>
        <p:spPr>
          <a:xfrm>
            <a:off x="7332309" y="1496699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DA986718-638E-4ECC-8CA4-EA5B03B5CD90}"/>
              </a:ext>
            </a:extLst>
          </p:cNvPr>
          <p:cNvSpPr/>
          <p:nvPr/>
        </p:nvSpPr>
        <p:spPr>
          <a:xfrm>
            <a:off x="7479007" y="1496699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5BFB3C10-3560-3AD4-2D6E-3CBF128A67E5}"/>
              </a:ext>
            </a:extLst>
          </p:cNvPr>
          <p:cNvSpPr/>
          <p:nvPr/>
        </p:nvSpPr>
        <p:spPr>
          <a:xfrm>
            <a:off x="7634171" y="1496699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CE8103C-6496-661B-97BF-1D0BFAF85D35}"/>
              </a:ext>
            </a:extLst>
          </p:cNvPr>
          <p:cNvSpPr/>
          <p:nvPr/>
        </p:nvSpPr>
        <p:spPr>
          <a:xfrm>
            <a:off x="7328372" y="1642636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3109CA43-A24D-7098-A586-882579371AB7}"/>
              </a:ext>
            </a:extLst>
          </p:cNvPr>
          <p:cNvSpPr/>
          <p:nvPr/>
        </p:nvSpPr>
        <p:spPr>
          <a:xfrm>
            <a:off x="7475070" y="1642636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90B7250A-1303-CDB2-B68E-7A9D97F969F9}"/>
              </a:ext>
            </a:extLst>
          </p:cNvPr>
          <p:cNvSpPr/>
          <p:nvPr/>
        </p:nvSpPr>
        <p:spPr>
          <a:xfrm>
            <a:off x="7630234" y="1642636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BF86DBDA-5152-62B1-DE36-A110A87AD4C4}"/>
              </a:ext>
            </a:extLst>
          </p:cNvPr>
          <p:cNvSpPr/>
          <p:nvPr/>
        </p:nvSpPr>
        <p:spPr>
          <a:xfrm>
            <a:off x="7328372" y="1786472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67FF1F24-1E6A-C548-A2E9-2A4E36C23429}"/>
              </a:ext>
            </a:extLst>
          </p:cNvPr>
          <p:cNvSpPr/>
          <p:nvPr/>
        </p:nvSpPr>
        <p:spPr>
          <a:xfrm>
            <a:off x="7475070" y="1786472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3A077A2E-B440-7D04-DD49-6A0DBA0E4318}"/>
              </a:ext>
            </a:extLst>
          </p:cNvPr>
          <p:cNvSpPr/>
          <p:nvPr/>
        </p:nvSpPr>
        <p:spPr>
          <a:xfrm>
            <a:off x="7630234" y="1786472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E39F7B92-C37C-B6CA-9157-2A51AADE0545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6881969" y="1912061"/>
            <a:ext cx="242261" cy="367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连接符: 肘形 100">
            <a:extLst>
              <a:ext uri="{FF2B5EF4-FFF2-40B4-BE49-F238E27FC236}">
                <a16:creationId xmlns:a16="http://schemas.microsoft.com/office/drawing/2014/main" id="{F0E2E3FC-D42C-EE9C-5AB1-01D6014E34CF}"/>
              </a:ext>
            </a:extLst>
          </p:cNvPr>
          <p:cNvCxnSpPr>
            <a:cxnSpLocks/>
            <a:stCxn id="87" idx="2"/>
          </p:cNvCxnSpPr>
          <p:nvPr/>
        </p:nvCxnSpPr>
        <p:spPr>
          <a:xfrm rot="5400000">
            <a:off x="7243508" y="1914472"/>
            <a:ext cx="245642" cy="3591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7C85D377-B269-120E-B453-56B1251B8663}"/>
              </a:ext>
            </a:extLst>
          </p:cNvPr>
          <p:cNvSpPr/>
          <p:nvPr/>
        </p:nvSpPr>
        <p:spPr>
          <a:xfrm>
            <a:off x="6923697" y="2437079"/>
            <a:ext cx="523577" cy="6877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A85576FC-6788-5DAE-2B5C-600F9CE66399}"/>
              </a:ext>
            </a:extLst>
          </p:cNvPr>
          <p:cNvSpPr/>
          <p:nvPr/>
        </p:nvSpPr>
        <p:spPr>
          <a:xfrm>
            <a:off x="6971902" y="2504336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24D8BFF6-3F81-03D0-A8AC-CF348C43FC43}"/>
              </a:ext>
            </a:extLst>
          </p:cNvPr>
          <p:cNvSpPr/>
          <p:nvPr/>
        </p:nvSpPr>
        <p:spPr>
          <a:xfrm>
            <a:off x="7118600" y="2504336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AB16609C-ED6B-8748-4E94-1449E014DA7F}"/>
              </a:ext>
            </a:extLst>
          </p:cNvPr>
          <p:cNvSpPr/>
          <p:nvPr/>
        </p:nvSpPr>
        <p:spPr>
          <a:xfrm>
            <a:off x="7273764" y="2504336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5C9E1221-6522-E7B7-AEFC-D5CE8D39AB8B}"/>
              </a:ext>
            </a:extLst>
          </p:cNvPr>
          <p:cNvSpPr/>
          <p:nvPr/>
        </p:nvSpPr>
        <p:spPr>
          <a:xfrm>
            <a:off x="6971902" y="2650273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4020D802-EA7A-5B50-255B-7A23BF02C441}"/>
              </a:ext>
            </a:extLst>
          </p:cNvPr>
          <p:cNvSpPr/>
          <p:nvPr/>
        </p:nvSpPr>
        <p:spPr>
          <a:xfrm>
            <a:off x="7118600" y="2650273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DFF2CCAF-520E-1E51-F9EB-7EF83ADC84DE}"/>
              </a:ext>
            </a:extLst>
          </p:cNvPr>
          <p:cNvSpPr/>
          <p:nvPr/>
        </p:nvSpPr>
        <p:spPr>
          <a:xfrm>
            <a:off x="7273764" y="2650273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C2627604-5EC1-C527-DD8C-DC78B51BEB46}"/>
              </a:ext>
            </a:extLst>
          </p:cNvPr>
          <p:cNvSpPr/>
          <p:nvPr/>
        </p:nvSpPr>
        <p:spPr>
          <a:xfrm>
            <a:off x="6967965" y="2796210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29C121ED-CEE8-2B8C-754C-061C1B970C9F}"/>
              </a:ext>
            </a:extLst>
          </p:cNvPr>
          <p:cNvSpPr/>
          <p:nvPr/>
        </p:nvSpPr>
        <p:spPr>
          <a:xfrm>
            <a:off x="7114663" y="2796210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5E0951F6-317B-E4AB-E0B3-5B00643072A6}"/>
              </a:ext>
            </a:extLst>
          </p:cNvPr>
          <p:cNvSpPr/>
          <p:nvPr/>
        </p:nvSpPr>
        <p:spPr>
          <a:xfrm>
            <a:off x="7269827" y="2796210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4DC459C6-C654-A954-29BA-9AB29016B6B9}"/>
              </a:ext>
            </a:extLst>
          </p:cNvPr>
          <p:cNvSpPr/>
          <p:nvPr/>
        </p:nvSpPr>
        <p:spPr>
          <a:xfrm>
            <a:off x="6967965" y="2940046"/>
            <a:ext cx="120978" cy="1209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DF9666E7-ADB0-1074-A4DD-99B58BF2ADDD}"/>
              </a:ext>
            </a:extLst>
          </p:cNvPr>
          <p:cNvSpPr/>
          <p:nvPr/>
        </p:nvSpPr>
        <p:spPr>
          <a:xfrm>
            <a:off x="7114663" y="2940046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09597DE3-4856-1455-E323-C24A8E7C2290}"/>
              </a:ext>
            </a:extLst>
          </p:cNvPr>
          <p:cNvSpPr/>
          <p:nvPr/>
        </p:nvSpPr>
        <p:spPr>
          <a:xfrm>
            <a:off x="7269827" y="2940046"/>
            <a:ext cx="120978" cy="120978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647F433-83AB-06C3-A6E3-EBE5E8F4AF03}"/>
              </a:ext>
            </a:extLst>
          </p:cNvPr>
          <p:cNvSpPr txBox="1"/>
          <p:nvPr/>
        </p:nvSpPr>
        <p:spPr>
          <a:xfrm>
            <a:off x="7169777" y="2066928"/>
            <a:ext cx="830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Element-wise </a:t>
            </a:r>
          </a:p>
          <a:p>
            <a:r>
              <a:rPr lang="en-GB" sz="800" dirty="0"/>
              <a:t>masking</a:t>
            </a: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F8D8433A-24F9-D998-6559-F0530D2A83E2}"/>
              </a:ext>
            </a:extLst>
          </p:cNvPr>
          <p:cNvCxnSpPr>
            <a:cxnSpLocks/>
          </p:cNvCxnSpPr>
          <p:nvPr/>
        </p:nvCxnSpPr>
        <p:spPr>
          <a:xfrm flipH="1">
            <a:off x="7186633" y="2328576"/>
            <a:ext cx="1233" cy="11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98289FD-B29A-223C-7846-ADBBE9C4B040}"/>
              </a:ext>
            </a:extLst>
          </p:cNvPr>
          <p:cNvSpPr txBox="1"/>
          <p:nvPr/>
        </p:nvSpPr>
        <p:spPr>
          <a:xfrm>
            <a:off x="3327387" y="119137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Decoder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B6655222-D893-218F-2276-517263CCDCFF}"/>
              </a:ext>
            </a:extLst>
          </p:cNvPr>
          <p:cNvSpPr txBox="1"/>
          <p:nvPr/>
        </p:nvSpPr>
        <p:spPr>
          <a:xfrm>
            <a:off x="7258794" y="857763"/>
            <a:ext cx="57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/>
              <a:t>Original </a:t>
            </a:r>
          </a:p>
          <a:p>
            <a:pPr algn="ctr"/>
            <a:r>
              <a:rPr lang="en-GB" sz="800" dirty="0"/>
              <a:t>decoder</a:t>
            </a:r>
          </a:p>
          <a:p>
            <a:pPr algn="ctr"/>
            <a:r>
              <a:rPr lang="en-GB" sz="800" dirty="0"/>
              <a:t>weights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F7ECE63-0488-0A8A-31A3-782FC69B0CA0}"/>
              </a:ext>
            </a:extLst>
          </p:cNvPr>
          <p:cNvSpPr txBox="1"/>
          <p:nvPr/>
        </p:nvSpPr>
        <p:spPr>
          <a:xfrm>
            <a:off x="6811010" y="3108002"/>
            <a:ext cx="792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/>
              <a:t>New decoder</a:t>
            </a:r>
            <a:endParaRPr lang="en-GB" sz="800" dirty="0"/>
          </a:p>
          <a:p>
            <a:pPr algn="ctr"/>
            <a:r>
              <a:rPr lang="en-GB" sz="800" dirty="0"/>
              <a:t>weights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52FE484-5B44-8E6A-EFB2-0F4C0D953662}"/>
              </a:ext>
            </a:extLst>
          </p:cNvPr>
          <p:cNvSpPr txBox="1"/>
          <p:nvPr/>
        </p:nvSpPr>
        <p:spPr>
          <a:xfrm>
            <a:off x="6721609" y="653492"/>
            <a:ext cx="970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PiggyBack</a:t>
            </a:r>
          </a:p>
        </p:txBody>
      </p:sp>
      <p:pic>
        <p:nvPicPr>
          <p:cNvPr id="121" name="图片 120">
            <a:extLst>
              <a:ext uri="{FF2B5EF4-FFF2-40B4-BE49-F238E27FC236}">
                <a16:creationId xmlns:a16="http://schemas.microsoft.com/office/drawing/2014/main" id="{A38303A2-4DF5-FADE-1552-BEBB71EAB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321" y="1550587"/>
            <a:ext cx="121369" cy="151205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3EC9A9D2-16AD-2359-81C0-B231AD21D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495" y="929309"/>
            <a:ext cx="121369" cy="151205"/>
          </a:xfrm>
          <a:prstGeom prst="rect">
            <a:avLst/>
          </a:prstGeom>
        </p:spPr>
      </p:pic>
      <p:sp>
        <p:nvSpPr>
          <p:cNvPr id="123" name="文本框 122">
            <a:extLst>
              <a:ext uri="{FF2B5EF4-FFF2-40B4-BE49-F238E27FC236}">
                <a16:creationId xmlns:a16="http://schemas.microsoft.com/office/drawing/2014/main" id="{82C2F8C7-FAD5-EAEA-C6DB-8787AD266FA3}"/>
              </a:ext>
            </a:extLst>
          </p:cNvPr>
          <p:cNvSpPr txBox="1"/>
          <p:nvPr/>
        </p:nvSpPr>
        <p:spPr>
          <a:xfrm>
            <a:off x="1475444" y="836676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Train</a:t>
            </a:r>
          </a:p>
          <a:p>
            <a:r>
              <a:rPr lang="en-GB" sz="800" dirty="0"/>
              <a:t>module</a:t>
            </a:r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5AFCC07D-8BB8-DF01-837E-621BCE440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020" y="1202905"/>
            <a:ext cx="155456" cy="155456"/>
          </a:xfrm>
          <a:prstGeom prst="rect">
            <a:avLst/>
          </a:prstGeom>
        </p:spPr>
      </p:pic>
      <p:sp>
        <p:nvSpPr>
          <p:cNvPr id="125" name="文本框 124">
            <a:extLst>
              <a:ext uri="{FF2B5EF4-FFF2-40B4-BE49-F238E27FC236}">
                <a16:creationId xmlns:a16="http://schemas.microsoft.com/office/drawing/2014/main" id="{F2E3B4B0-067D-245C-A17A-8AA93100E5AA}"/>
              </a:ext>
            </a:extLst>
          </p:cNvPr>
          <p:cNvSpPr txBox="1"/>
          <p:nvPr/>
        </p:nvSpPr>
        <p:spPr>
          <a:xfrm>
            <a:off x="1484109" y="1105618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Freeze</a:t>
            </a:r>
          </a:p>
          <a:p>
            <a:r>
              <a:rPr lang="en-GB" sz="800" dirty="0"/>
              <a:t>module</a:t>
            </a:r>
          </a:p>
        </p:txBody>
      </p:sp>
      <p:pic>
        <p:nvPicPr>
          <p:cNvPr id="126" name="图片 125">
            <a:extLst>
              <a:ext uri="{FF2B5EF4-FFF2-40B4-BE49-F238E27FC236}">
                <a16:creationId xmlns:a16="http://schemas.microsoft.com/office/drawing/2014/main" id="{4ADBA3D6-9C50-9E30-5250-02E9B419E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646" y="1557188"/>
            <a:ext cx="155456" cy="155456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3A577B83-A8FE-41BB-5211-E4A4CD6463D8}"/>
              </a:ext>
            </a:extLst>
          </p:cNvPr>
          <p:cNvSpPr txBox="1"/>
          <p:nvPr/>
        </p:nvSpPr>
        <p:spPr>
          <a:xfrm>
            <a:off x="4399340" y="667029"/>
            <a:ext cx="1124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u="sng" dirty="0"/>
              <a:t>Sequential</a:t>
            </a:r>
          </a:p>
          <a:p>
            <a:pPr algn="ctr"/>
            <a:r>
              <a:rPr lang="en-GB" sz="1200" b="1" u="sng" dirty="0"/>
              <a:t>Adapter (SA)</a:t>
            </a:r>
          </a:p>
        </p:txBody>
      </p:sp>
      <p:cxnSp>
        <p:nvCxnSpPr>
          <p:cNvPr id="128" name="直接连接符 127">
            <a:extLst>
              <a:ext uri="{FF2B5EF4-FFF2-40B4-BE49-F238E27FC236}">
                <a16:creationId xmlns:a16="http://schemas.microsoft.com/office/drawing/2014/main" id="{4C982A97-6A0E-718E-1688-969906D6648D}"/>
              </a:ext>
            </a:extLst>
          </p:cNvPr>
          <p:cNvCxnSpPr>
            <a:cxnSpLocks/>
            <a:endCxn id="129" idx="2"/>
          </p:cNvCxnSpPr>
          <p:nvPr/>
        </p:nvCxnSpPr>
        <p:spPr>
          <a:xfrm flipV="1">
            <a:off x="4705181" y="1336973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矩形 128">
            <a:extLst>
              <a:ext uri="{FF2B5EF4-FFF2-40B4-BE49-F238E27FC236}">
                <a16:creationId xmlns:a16="http://schemas.microsoft.com/office/drawing/2014/main" id="{722B3604-B8EA-85AF-D835-46B3B150EB74}"/>
              </a:ext>
            </a:extLst>
          </p:cNvPr>
          <p:cNvSpPr/>
          <p:nvPr/>
        </p:nvSpPr>
        <p:spPr>
          <a:xfrm>
            <a:off x="4367266" y="1181089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D875F80-D589-3AD0-2336-AFB8DA4A976B}"/>
              </a:ext>
            </a:extLst>
          </p:cNvPr>
          <p:cNvSpPr txBox="1"/>
          <p:nvPr/>
        </p:nvSpPr>
        <p:spPr>
          <a:xfrm>
            <a:off x="4337056" y="1156604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sp>
        <p:nvSpPr>
          <p:cNvPr id="131" name="矩形: 圆角 130">
            <a:extLst>
              <a:ext uri="{FF2B5EF4-FFF2-40B4-BE49-F238E27FC236}">
                <a16:creationId xmlns:a16="http://schemas.microsoft.com/office/drawing/2014/main" id="{DF1067B7-5F26-433D-F243-5BC2ADFD219D}"/>
              </a:ext>
            </a:extLst>
          </p:cNvPr>
          <p:cNvSpPr/>
          <p:nvPr/>
        </p:nvSpPr>
        <p:spPr>
          <a:xfrm>
            <a:off x="4511756" y="1399478"/>
            <a:ext cx="394041" cy="139831"/>
          </a:xfrm>
          <a:prstGeom prst="roundRect">
            <a:avLst/>
          </a:prstGeom>
          <a:solidFill>
            <a:srgbClr val="FDFFD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SA</a:t>
            </a: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40CCCCCF-2D21-5ED9-1F4B-2635716955B1}"/>
              </a:ext>
            </a:extLst>
          </p:cNvPr>
          <p:cNvCxnSpPr>
            <a:endCxn id="131" idx="2"/>
          </p:cNvCxnSpPr>
          <p:nvPr/>
        </p:nvCxnSpPr>
        <p:spPr>
          <a:xfrm flipV="1">
            <a:off x="4708776" y="1539309"/>
            <a:ext cx="1" cy="114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图片 132">
            <a:extLst>
              <a:ext uri="{FF2B5EF4-FFF2-40B4-BE49-F238E27FC236}">
                <a16:creationId xmlns:a16="http://schemas.microsoft.com/office/drawing/2014/main" id="{E33AF81F-6177-A2C1-1AFE-72538F19B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983" y="1389137"/>
            <a:ext cx="121369" cy="151205"/>
          </a:xfrm>
          <a:prstGeom prst="rect">
            <a:avLst/>
          </a:prstGeom>
        </p:spPr>
      </p:pic>
      <p:sp>
        <p:nvSpPr>
          <p:cNvPr id="134" name="右大括号 133">
            <a:extLst>
              <a:ext uri="{FF2B5EF4-FFF2-40B4-BE49-F238E27FC236}">
                <a16:creationId xmlns:a16="http://schemas.microsoft.com/office/drawing/2014/main" id="{709FC5B5-9984-AB88-2CB8-3B8F170F9246}"/>
              </a:ext>
            </a:extLst>
          </p:cNvPr>
          <p:cNvSpPr/>
          <p:nvPr/>
        </p:nvSpPr>
        <p:spPr>
          <a:xfrm>
            <a:off x="4959521" y="1413767"/>
            <a:ext cx="45719" cy="1183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3591C1D7-D94C-3DE4-3776-C3C4D6626121}"/>
              </a:ext>
            </a:extLst>
          </p:cNvPr>
          <p:cNvSpPr txBox="1"/>
          <p:nvPr/>
        </p:nvSpPr>
        <p:spPr>
          <a:xfrm>
            <a:off x="4944799" y="1353384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inserted</a:t>
            </a: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533F9E41-BDB3-893E-C4E5-ECB2CD1CD416}"/>
              </a:ext>
            </a:extLst>
          </p:cNvPr>
          <p:cNvSpPr/>
          <p:nvPr/>
        </p:nvSpPr>
        <p:spPr>
          <a:xfrm>
            <a:off x="5447905" y="1203645"/>
            <a:ext cx="551754" cy="610964"/>
          </a:xfrm>
          <a:prstGeom prst="roundRect">
            <a:avLst/>
          </a:prstGeom>
          <a:solidFill>
            <a:srgbClr val="FDFFD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chemeClr val="tx1"/>
              </a:solidFill>
            </a:endParaRP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66F67420-E4AD-F548-4B33-03367DABB655}"/>
              </a:ext>
            </a:extLst>
          </p:cNvPr>
          <p:cNvCxnSpPr/>
          <p:nvPr/>
        </p:nvCxnSpPr>
        <p:spPr>
          <a:xfrm flipV="1">
            <a:off x="5715135" y="1120992"/>
            <a:ext cx="0" cy="790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梯形 137">
            <a:extLst>
              <a:ext uri="{FF2B5EF4-FFF2-40B4-BE49-F238E27FC236}">
                <a16:creationId xmlns:a16="http://schemas.microsoft.com/office/drawing/2014/main" id="{129035A1-C621-3105-8E11-6D87E803C6F5}"/>
              </a:ext>
            </a:extLst>
          </p:cNvPr>
          <p:cNvSpPr/>
          <p:nvPr/>
        </p:nvSpPr>
        <p:spPr>
          <a:xfrm>
            <a:off x="5531914" y="1598686"/>
            <a:ext cx="389686" cy="16957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A1D96297-4841-B30A-4BF9-8EA0B70DCD42}"/>
                  </a:ext>
                </a:extLst>
              </p:cNvPr>
              <p:cNvSpPr txBox="1"/>
              <p:nvPr/>
            </p:nvSpPr>
            <p:spPr>
              <a:xfrm>
                <a:off x="5568275" y="1615068"/>
                <a:ext cx="32053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en-GB" sz="800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A1D96297-4841-B30A-4BF9-8EA0B70DC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275" y="1615068"/>
                <a:ext cx="320537" cy="123111"/>
              </a:xfrm>
              <a:prstGeom prst="rect">
                <a:avLst/>
              </a:prstGeom>
              <a:blipFill>
                <a:blip r:embed="rId8"/>
                <a:stretch>
                  <a:fillRect l="-7547" r="-1887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梯形 139">
            <a:extLst>
              <a:ext uri="{FF2B5EF4-FFF2-40B4-BE49-F238E27FC236}">
                <a16:creationId xmlns:a16="http://schemas.microsoft.com/office/drawing/2014/main" id="{5D600B73-D7E3-0A64-BA0E-E0FC18EF6DA9}"/>
              </a:ext>
            </a:extLst>
          </p:cNvPr>
          <p:cNvSpPr/>
          <p:nvPr/>
        </p:nvSpPr>
        <p:spPr>
          <a:xfrm rot="10800000">
            <a:off x="5527543" y="1247332"/>
            <a:ext cx="389686" cy="16957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765C362-D14B-E977-520F-35246838E8A9}"/>
              </a:ext>
            </a:extLst>
          </p:cNvPr>
          <p:cNvSpPr/>
          <p:nvPr/>
        </p:nvSpPr>
        <p:spPr>
          <a:xfrm>
            <a:off x="5544199" y="1457745"/>
            <a:ext cx="362411" cy="111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76AA232E-2143-5BDA-8B1C-513C38014214}"/>
                  </a:ext>
                </a:extLst>
              </p:cNvPr>
              <p:cNvSpPr txBox="1"/>
              <p:nvPr/>
            </p:nvSpPr>
            <p:spPr>
              <a:xfrm>
                <a:off x="5626401" y="1264150"/>
                <a:ext cx="204287" cy="132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en-GB" sz="800" dirty="0"/>
              </a:p>
            </p:txBody>
          </p:sp>
        </mc:Choice>
        <mc:Fallback xmlns="">
          <p:sp>
            <p:nvSpPr>
              <p:cNvPr id="142" name="文本框 141">
                <a:extLst>
                  <a:ext uri="{FF2B5EF4-FFF2-40B4-BE49-F238E27FC236}">
                    <a16:creationId xmlns:a16="http://schemas.microsoft.com/office/drawing/2014/main" id="{76AA232E-2143-5BDA-8B1C-513C38014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401" y="1264150"/>
                <a:ext cx="204287" cy="132729"/>
              </a:xfrm>
              <a:prstGeom prst="rect">
                <a:avLst/>
              </a:prstGeom>
              <a:blipFill>
                <a:blip r:embed="rId9"/>
                <a:stretch>
                  <a:fillRect l="-12121" r="-3030" b="-2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文本框 142">
            <a:extLst>
              <a:ext uri="{FF2B5EF4-FFF2-40B4-BE49-F238E27FC236}">
                <a16:creationId xmlns:a16="http://schemas.microsoft.com/office/drawing/2014/main" id="{439F3058-13EA-62F1-C309-281D938ED81C}"/>
              </a:ext>
            </a:extLst>
          </p:cNvPr>
          <p:cNvSpPr txBox="1"/>
          <p:nvPr/>
        </p:nvSpPr>
        <p:spPr>
          <a:xfrm>
            <a:off x="5508913" y="1408624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ReLU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4DE40E22-34BA-CF70-C0D1-F10E645D4A48}"/>
              </a:ext>
            </a:extLst>
          </p:cNvPr>
          <p:cNvSpPr txBox="1"/>
          <p:nvPr/>
        </p:nvSpPr>
        <p:spPr>
          <a:xfrm>
            <a:off x="4505170" y="2069938"/>
            <a:ext cx="1112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u="sng" dirty="0"/>
              <a:t>Parallel</a:t>
            </a:r>
          </a:p>
          <a:p>
            <a:pPr algn="ctr"/>
            <a:r>
              <a:rPr lang="en-GB" sz="1200" b="1" u="sng" dirty="0"/>
              <a:t>Adapter (PA)</a:t>
            </a:r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624F170D-308D-F8ED-E0B9-52E63E3CB3F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4660857" y="2761438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矩形 145">
            <a:extLst>
              <a:ext uri="{FF2B5EF4-FFF2-40B4-BE49-F238E27FC236}">
                <a16:creationId xmlns:a16="http://schemas.microsoft.com/office/drawing/2014/main" id="{62F8611F-6823-1B00-39F5-F8407BF472E4}"/>
              </a:ext>
            </a:extLst>
          </p:cNvPr>
          <p:cNvSpPr/>
          <p:nvPr/>
        </p:nvSpPr>
        <p:spPr>
          <a:xfrm>
            <a:off x="4322942" y="2605554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3BC5613-EFB2-79AF-D6B9-72B6F31E49FB}"/>
              </a:ext>
            </a:extLst>
          </p:cNvPr>
          <p:cNvSpPr txBox="1"/>
          <p:nvPr/>
        </p:nvSpPr>
        <p:spPr>
          <a:xfrm>
            <a:off x="4292732" y="2581069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84CA46E8-1895-95FB-1D53-A85570E13ED1}"/>
              </a:ext>
            </a:extLst>
          </p:cNvPr>
          <p:cNvSpPr/>
          <p:nvPr/>
        </p:nvSpPr>
        <p:spPr>
          <a:xfrm>
            <a:off x="5130278" y="3034069"/>
            <a:ext cx="394041" cy="139831"/>
          </a:xfrm>
          <a:prstGeom prst="roundRect">
            <a:avLst/>
          </a:prstGeom>
          <a:solidFill>
            <a:srgbClr val="FDFFD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tx1"/>
                </a:solidFill>
              </a:rPr>
              <a:t>PA</a:t>
            </a:r>
          </a:p>
        </p:txBody>
      </p:sp>
      <p:sp>
        <p:nvSpPr>
          <p:cNvPr id="149" name="矩形: 剪去对角 148">
            <a:extLst>
              <a:ext uri="{FF2B5EF4-FFF2-40B4-BE49-F238E27FC236}">
                <a16:creationId xmlns:a16="http://schemas.microsoft.com/office/drawing/2014/main" id="{8A480C2D-CFD4-A2F1-5AB6-C9E7CFB307CF}"/>
              </a:ext>
            </a:extLst>
          </p:cNvPr>
          <p:cNvSpPr/>
          <p:nvPr/>
        </p:nvSpPr>
        <p:spPr>
          <a:xfrm>
            <a:off x="4271557" y="2986593"/>
            <a:ext cx="694919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98D8015F-9246-0EF5-94A8-7EA76A607452}"/>
              </a:ext>
            </a:extLst>
          </p:cNvPr>
          <p:cNvSpPr txBox="1"/>
          <p:nvPr/>
        </p:nvSpPr>
        <p:spPr>
          <a:xfrm>
            <a:off x="4221300" y="2977835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pic>
        <p:nvPicPr>
          <p:cNvPr id="151" name="图片 150">
            <a:extLst>
              <a:ext uri="{FF2B5EF4-FFF2-40B4-BE49-F238E27FC236}">
                <a16:creationId xmlns:a16="http://schemas.microsoft.com/office/drawing/2014/main" id="{6B1ED8CD-265F-AAD1-9C62-BED0BA372C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534" y="2862951"/>
            <a:ext cx="121369" cy="151205"/>
          </a:xfrm>
          <a:prstGeom prst="rect">
            <a:avLst/>
          </a:prstGeom>
        </p:spPr>
      </p:pic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3A135B06-9B0D-31A1-D4EE-00514B0E1B3D}"/>
              </a:ext>
            </a:extLst>
          </p:cNvPr>
          <p:cNvSpPr/>
          <p:nvPr/>
        </p:nvSpPr>
        <p:spPr>
          <a:xfrm>
            <a:off x="5578043" y="3048358"/>
            <a:ext cx="45719" cy="1183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7C0A2F8A-4ABD-71F4-4AA0-94775D49930D}"/>
              </a:ext>
            </a:extLst>
          </p:cNvPr>
          <p:cNvSpPr txBox="1"/>
          <p:nvPr/>
        </p:nvSpPr>
        <p:spPr>
          <a:xfrm>
            <a:off x="5556706" y="300649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added</a:t>
            </a:r>
          </a:p>
        </p:txBody>
      </p:sp>
      <p:pic>
        <p:nvPicPr>
          <p:cNvPr id="154" name="图片 153">
            <a:extLst>
              <a:ext uri="{FF2B5EF4-FFF2-40B4-BE49-F238E27FC236}">
                <a16:creationId xmlns:a16="http://schemas.microsoft.com/office/drawing/2014/main" id="{CE11A0F2-7517-5D83-7F43-1EE734053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5114" y="2822141"/>
            <a:ext cx="99723" cy="97555"/>
          </a:xfrm>
          <a:prstGeom prst="rect">
            <a:avLst/>
          </a:prstGeom>
        </p:spPr>
      </p:pic>
      <p:cxnSp>
        <p:nvCxnSpPr>
          <p:cNvPr id="155" name="连接符: 肘形 154">
            <a:extLst>
              <a:ext uri="{FF2B5EF4-FFF2-40B4-BE49-F238E27FC236}">
                <a16:creationId xmlns:a16="http://schemas.microsoft.com/office/drawing/2014/main" id="{271798FC-1400-364B-CED2-625EA2511F94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4660857" y="3173900"/>
            <a:ext cx="666442" cy="144943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连接符: 肘形 155">
            <a:extLst>
              <a:ext uri="{FF2B5EF4-FFF2-40B4-BE49-F238E27FC236}">
                <a16:creationId xmlns:a16="http://schemas.microsoft.com/office/drawing/2014/main" id="{3E6758EC-1CFD-7499-5E74-77DDB5323541}"/>
              </a:ext>
            </a:extLst>
          </p:cNvPr>
          <p:cNvCxnSpPr>
            <a:stCxn id="148" idx="0"/>
            <a:endCxn id="154" idx="3"/>
          </p:cNvCxnSpPr>
          <p:nvPr/>
        </p:nvCxnSpPr>
        <p:spPr>
          <a:xfrm rot="16200000" flipV="1">
            <a:off x="4939493" y="2646263"/>
            <a:ext cx="163150" cy="612462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217902C-31BD-DCFD-A13E-7705EC7EB029}"/>
              </a:ext>
            </a:extLst>
          </p:cNvPr>
          <p:cNvSpPr txBox="1"/>
          <p:nvPr/>
        </p:nvSpPr>
        <p:spPr>
          <a:xfrm>
            <a:off x="5225091" y="1764525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Adapter</a:t>
            </a:r>
          </a:p>
        </p:txBody>
      </p:sp>
      <p:pic>
        <p:nvPicPr>
          <p:cNvPr id="158" name="图片 157">
            <a:extLst>
              <a:ext uri="{FF2B5EF4-FFF2-40B4-BE49-F238E27FC236}">
                <a16:creationId xmlns:a16="http://schemas.microsoft.com/office/drawing/2014/main" id="{D5277636-2AD1-155F-4396-7CED5CE8F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315" y="1190792"/>
            <a:ext cx="155456" cy="155456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46EBDC21-3D88-07E0-63FD-049B52BD2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831" y="2605554"/>
            <a:ext cx="155456" cy="155456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id="{DDE54782-FCD9-F7E1-608B-BBDA8E9F3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454" y="3013082"/>
            <a:ext cx="155456" cy="155456"/>
          </a:xfrm>
          <a:prstGeom prst="rect">
            <a:avLst/>
          </a:prstGeom>
        </p:spPr>
      </p:pic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EE33370E-6913-A201-1B06-F087E163608C}"/>
              </a:ext>
            </a:extLst>
          </p:cNvPr>
          <p:cNvCxnSpPr/>
          <p:nvPr/>
        </p:nvCxnSpPr>
        <p:spPr>
          <a:xfrm>
            <a:off x="4660857" y="3239445"/>
            <a:ext cx="0" cy="1689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矩形: 剪去对角 161">
            <a:extLst>
              <a:ext uri="{FF2B5EF4-FFF2-40B4-BE49-F238E27FC236}">
                <a16:creationId xmlns:a16="http://schemas.microsoft.com/office/drawing/2014/main" id="{AE636BC3-E6E1-1ADA-A657-20B8005D63D2}"/>
              </a:ext>
            </a:extLst>
          </p:cNvPr>
          <p:cNvSpPr/>
          <p:nvPr/>
        </p:nvSpPr>
        <p:spPr>
          <a:xfrm>
            <a:off x="4321836" y="1604521"/>
            <a:ext cx="694919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9E260C86-A4A7-3523-1BD0-25888F53AE31}"/>
              </a:ext>
            </a:extLst>
          </p:cNvPr>
          <p:cNvSpPr txBox="1"/>
          <p:nvPr/>
        </p:nvSpPr>
        <p:spPr>
          <a:xfrm>
            <a:off x="4271579" y="1595763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MHA</a:t>
            </a:r>
          </a:p>
        </p:txBody>
      </p:sp>
      <p:pic>
        <p:nvPicPr>
          <p:cNvPr id="164" name="图片 163">
            <a:extLst>
              <a:ext uri="{FF2B5EF4-FFF2-40B4-BE49-F238E27FC236}">
                <a16:creationId xmlns:a16="http://schemas.microsoft.com/office/drawing/2014/main" id="{030F7B20-8EFC-F59D-C0D5-0A6159D90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733" y="1631010"/>
            <a:ext cx="155456" cy="155456"/>
          </a:xfrm>
          <a:prstGeom prst="rect">
            <a:avLst/>
          </a:prstGeom>
        </p:spPr>
      </p:pic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3DFAE819-C1A5-8748-6AAD-D72E07EC8E9B}"/>
              </a:ext>
            </a:extLst>
          </p:cNvPr>
          <p:cNvCxnSpPr>
            <a:cxnSpLocks/>
          </p:cNvCxnSpPr>
          <p:nvPr/>
        </p:nvCxnSpPr>
        <p:spPr>
          <a:xfrm>
            <a:off x="4660954" y="2926471"/>
            <a:ext cx="0" cy="66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05F750A1-488B-FD86-7919-C6C16550E6D6}"/>
              </a:ext>
            </a:extLst>
          </p:cNvPr>
          <p:cNvCxnSpPr>
            <a:cxnSpLocks/>
          </p:cNvCxnSpPr>
          <p:nvPr/>
        </p:nvCxnSpPr>
        <p:spPr>
          <a:xfrm flipH="1">
            <a:off x="4660856" y="3229007"/>
            <a:ext cx="1276" cy="89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文本框 166">
            <a:extLst>
              <a:ext uri="{FF2B5EF4-FFF2-40B4-BE49-F238E27FC236}">
                <a16:creationId xmlns:a16="http://schemas.microsoft.com/office/drawing/2014/main" id="{DC7AE0DF-4D10-06B0-58E8-68144E60D7A6}"/>
              </a:ext>
            </a:extLst>
          </p:cNvPr>
          <p:cNvSpPr txBox="1"/>
          <p:nvPr/>
        </p:nvSpPr>
        <p:spPr>
          <a:xfrm>
            <a:off x="4183504" y="3797563"/>
            <a:ext cx="595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u="sng" dirty="0"/>
              <a:t>LoRA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729C1BD2-8DC2-6BF2-28D4-40665DD7E045}"/>
              </a:ext>
            </a:extLst>
          </p:cNvPr>
          <p:cNvSpPr/>
          <p:nvPr/>
        </p:nvSpPr>
        <p:spPr>
          <a:xfrm>
            <a:off x="4941202" y="3919788"/>
            <a:ext cx="316356" cy="48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9" name="直接连接符 168">
            <a:extLst>
              <a:ext uri="{FF2B5EF4-FFF2-40B4-BE49-F238E27FC236}">
                <a16:creationId xmlns:a16="http://schemas.microsoft.com/office/drawing/2014/main" id="{DC834B70-3885-C7BC-ECA7-35EDA260B682}"/>
              </a:ext>
            </a:extLst>
          </p:cNvPr>
          <p:cNvCxnSpPr>
            <a:cxnSpLocks/>
          </p:cNvCxnSpPr>
          <p:nvPr/>
        </p:nvCxnSpPr>
        <p:spPr>
          <a:xfrm flipV="1">
            <a:off x="5560789" y="3879652"/>
            <a:ext cx="0" cy="184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梯形 169">
            <a:extLst>
              <a:ext uri="{FF2B5EF4-FFF2-40B4-BE49-F238E27FC236}">
                <a16:creationId xmlns:a16="http://schemas.microsoft.com/office/drawing/2014/main" id="{F7A8D24F-ACF5-5B6D-904E-53BEB66C8098}"/>
              </a:ext>
            </a:extLst>
          </p:cNvPr>
          <p:cNvSpPr/>
          <p:nvPr/>
        </p:nvSpPr>
        <p:spPr>
          <a:xfrm>
            <a:off x="5364850" y="3977266"/>
            <a:ext cx="389686" cy="16957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梯形 170">
            <a:extLst>
              <a:ext uri="{FF2B5EF4-FFF2-40B4-BE49-F238E27FC236}">
                <a16:creationId xmlns:a16="http://schemas.microsoft.com/office/drawing/2014/main" id="{8AB3BBBF-03A7-AE55-C89E-5994A4EE164C}"/>
              </a:ext>
            </a:extLst>
          </p:cNvPr>
          <p:cNvSpPr/>
          <p:nvPr/>
        </p:nvSpPr>
        <p:spPr>
          <a:xfrm rot="10800000">
            <a:off x="5360479" y="3755776"/>
            <a:ext cx="389686" cy="16957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213ABE6F-0481-E209-7DC0-A023768D4929}"/>
                  </a:ext>
                </a:extLst>
              </p:cNvPr>
              <p:cNvSpPr txBox="1"/>
              <p:nvPr/>
            </p:nvSpPr>
            <p:spPr>
              <a:xfrm>
                <a:off x="5406307" y="3988605"/>
                <a:ext cx="32053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en-GB" sz="800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213ABE6F-0481-E209-7DC0-A023768D4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07" y="3988605"/>
                <a:ext cx="320537" cy="123111"/>
              </a:xfrm>
              <a:prstGeom prst="rect">
                <a:avLst/>
              </a:prstGeom>
              <a:blipFill>
                <a:blip r:embed="rId11"/>
                <a:stretch>
                  <a:fillRect l="-7692" r="-1923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连接符: 肘形 172">
            <a:extLst>
              <a:ext uri="{FF2B5EF4-FFF2-40B4-BE49-F238E27FC236}">
                <a16:creationId xmlns:a16="http://schemas.microsoft.com/office/drawing/2014/main" id="{2B2FFE52-6348-09CE-6B39-EDB82A2C8C44}"/>
              </a:ext>
            </a:extLst>
          </p:cNvPr>
          <p:cNvCxnSpPr>
            <a:cxnSpLocks/>
            <a:endCxn id="168" idx="2"/>
          </p:cNvCxnSpPr>
          <p:nvPr/>
        </p:nvCxnSpPr>
        <p:spPr>
          <a:xfrm rot="16200000" flipV="1">
            <a:off x="5016570" y="4051014"/>
            <a:ext cx="389327" cy="223705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连接符: 肘形 173">
            <a:extLst>
              <a:ext uri="{FF2B5EF4-FFF2-40B4-BE49-F238E27FC236}">
                <a16:creationId xmlns:a16="http://schemas.microsoft.com/office/drawing/2014/main" id="{A7CDA7C3-FB09-75C5-6925-BE3BCDCD41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6986" y="4132937"/>
            <a:ext cx="210693" cy="238494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5" name="图片 174">
            <a:extLst>
              <a:ext uri="{FF2B5EF4-FFF2-40B4-BE49-F238E27FC236}">
                <a16:creationId xmlns:a16="http://schemas.microsoft.com/office/drawing/2014/main" id="{59CE3F48-433D-0328-700D-BD281AE081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5127" y="3626560"/>
            <a:ext cx="99723" cy="97555"/>
          </a:xfrm>
          <a:prstGeom prst="rect">
            <a:avLst/>
          </a:prstGeom>
        </p:spPr>
      </p:pic>
      <p:cxnSp>
        <p:nvCxnSpPr>
          <p:cNvPr id="176" name="连接符: 肘形 175">
            <a:extLst>
              <a:ext uri="{FF2B5EF4-FFF2-40B4-BE49-F238E27FC236}">
                <a16:creationId xmlns:a16="http://schemas.microsoft.com/office/drawing/2014/main" id="{6D4B283A-1B61-6F7C-4CC9-FFEE4433389E}"/>
              </a:ext>
            </a:extLst>
          </p:cNvPr>
          <p:cNvCxnSpPr>
            <a:cxnSpLocks/>
            <a:stCxn id="171" idx="2"/>
            <a:endCxn id="175" idx="3"/>
          </p:cNvCxnSpPr>
          <p:nvPr/>
        </p:nvCxnSpPr>
        <p:spPr>
          <a:xfrm rot="16200000" flipV="1">
            <a:off x="5419867" y="3620321"/>
            <a:ext cx="80438" cy="190472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E1189F42-58C3-6466-1AC5-B85694971F47}"/>
              </a:ext>
            </a:extLst>
          </p:cNvPr>
          <p:cNvCxnSpPr>
            <a:stCxn id="168" idx="0"/>
            <a:endCxn id="175" idx="1"/>
          </p:cNvCxnSpPr>
          <p:nvPr/>
        </p:nvCxnSpPr>
        <p:spPr>
          <a:xfrm rot="5400000" flipH="1" flipV="1">
            <a:off x="5060028" y="3714690"/>
            <a:ext cx="244450" cy="165747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连接符 177">
            <a:extLst>
              <a:ext uri="{FF2B5EF4-FFF2-40B4-BE49-F238E27FC236}">
                <a16:creationId xmlns:a16="http://schemas.microsoft.com/office/drawing/2014/main" id="{3421D891-F031-5A6C-D464-D7F2AA8A1365}"/>
              </a:ext>
            </a:extLst>
          </p:cNvPr>
          <p:cNvCxnSpPr>
            <a:cxnSpLocks/>
          </p:cNvCxnSpPr>
          <p:nvPr/>
        </p:nvCxnSpPr>
        <p:spPr>
          <a:xfrm flipV="1">
            <a:off x="5314988" y="3561557"/>
            <a:ext cx="0" cy="68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8363DA7A-F7EE-CABE-DE0C-4C8A98815E21}"/>
                  </a:ext>
                </a:extLst>
              </p:cNvPr>
              <p:cNvSpPr txBox="1"/>
              <p:nvPr/>
            </p:nvSpPr>
            <p:spPr>
              <a:xfrm>
                <a:off x="5456440" y="3762993"/>
                <a:ext cx="204287" cy="132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en-GB" sz="800" dirty="0"/>
              </a:p>
            </p:txBody>
          </p:sp>
        </mc:Choice>
        <mc:Fallback xmlns=""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8363DA7A-F7EE-CABE-DE0C-4C8A98815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440" y="3762993"/>
                <a:ext cx="204287" cy="132729"/>
              </a:xfrm>
              <a:prstGeom prst="rect">
                <a:avLst/>
              </a:prstGeom>
              <a:blipFill>
                <a:blip r:embed="rId12"/>
                <a:stretch>
                  <a:fillRect l="-11765" r="-2941" b="-2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文本框 179">
            <a:extLst>
              <a:ext uri="{FF2B5EF4-FFF2-40B4-BE49-F238E27FC236}">
                <a16:creationId xmlns:a16="http://schemas.microsoft.com/office/drawing/2014/main" id="{84E50AF1-7C0A-FB38-A6B9-649076679AEC}"/>
              </a:ext>
            </a:extLst>
          </p:cNvPr>
          <p:cNvSpPr txBox="1"/>
          <p:nvPr/>
        </p:nvSpPr>
        <p:spPr>
          <a:xfrm>
            <a:off x="5981139" y="3729065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b="1" u="sng" dirty="0"/>
              <a:t>LoRA</a:t>
            </a:r>
          </a:p>
          <a:p>
            <a:pPr algn="ctr"/>
            <a:r>
              <a:rPr lang="en-GB" sz="1200" b="1" u="sng" dirty="0"/>
              <a:t>variants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CCC5AB8-3209-251D-F580-B2BB176D34DD}"/>
              </a:ext>
            </a:extLst>
          </p:cNvPr>
          <p:cNvSpPr/>
          <p:nvPr/>
        </p:nvSpPr>
        <p:spPr>
          <a:xfrm>
            <a:off x="6941001" y="3909232"/>
            <a:ext cx="316356" cy="484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2" name="直接连接符 181">
            <a:extLst>
              <a:ext uri="{FF2B5EF4-FFF2-40B4-BE49-F238E27FC236}">
                <a16:creationId xmlns:a16="http://schemas.microsoft.com/office/drawing/2014/main" id="{33FC8DF5-7251-9E89-BA77-FAC575EAE875}"/>
              </a:ext>
            </a:extLst>
          </p:cNvPr>
          <p:cNvCxnSpPr>
            <a:cxnSpLocks/>
          </p:cNvCxnSpPr>
          <p:nvPr/>
        </p:nvCxnSpPr>
        <p:spPr>
          <a:xfrm flipV="1">
            <a:off x="7560588" y="3869096"/>
            <a:ext cx="0" cy="1841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梯形 182">
            <a:extLst>
              <a:ext uri="{FF2B5EF4-FFF2-40B4-BE49-F238E27FC236}">
                <a16:creationId xmlns:a16="http://schemas.microsoft.com/office/drawing/2014/main" id="{AF073CCD-1662-CFA6-73FA-59D21B2277FC}"/>
              </a:ext>
            </a:extLst>
          </p:cNvPr>
          <p:cNvSpPr/>
          <p:nvPr/>
        </p:nvSpPr>
        <p:spPr>
          <a:xfrm>
            <a:off x="7364649" y="3966710"/>
            <a:ext cx="389686" cy="16957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梯形 183">
            <a:extLst>
              <a:ext uri="{FF2B5EF4-FFF2-40B4-BE49-F238E27FC236}">
                <a16:creationId xmlns:a16="http://schemas.microsoft.com/office/drawing/2014/main" id="{E18ADBE7-A6D1-0A0C-ED02-FD6433633290}"/>
              </a:ext>
            </a:extLst>
          </p:cNvPr>
          <p:cNvSpPr/>
          <p:nvPr/>
        </p:nvSpPr>
        <p:spPr>
          <a:xfrm rot="10800000">
            <a:off x="7360278" y="3745220"/>
            <a:ext cx="389686" cy="16957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B767348A-0476-1647-B820-559460073E60}"/>
                  </a:ext>
                </a:extLst>
              </p:cNvPr>
              <p:cNvSpPr txBox="1"/>
              <p:nvPr/>
            </p:nvSpPr>
            <p:spPr>
              <a:xfrm>
                <a:off x="7406106" y="3978049"/>
                <a:ext cx="32053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en-GB" sz="800" dirty="0"/>
              </a:p>
            </p:txBody>
          </p:sp>
        </mc:Choice>
        <mc:Fallback xmlns=""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B767348A-0476-1647-B820-559460073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106" y="3978049"/>
                <a:ext cx="320537" cy="123111"/>
              </a:xfrm>
              <a:prstGeom prst="rect">
                <a:avLst/>
              </a:prstGeom>
              <a:blipFill>
                <a:blip r:embed="rId13"/>
                <a:stretch>
                  <a:fillRect l="-7692" r="-1923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6" name="连接符: 肘形 185">
            <a:extLst>
              <a:ext uri="{FF2B5EF4-FFF2-40B4-BE49-F238E27FC236}">
                <a16:creationId xmlns:a16="http://schemas.microsoft.com/office/drawing/2014/main" id="{6B58C0F4-65F8-D16F-4805-C16562774B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05399" y="4132238"/>
            <a:ext cx="212819" cy="220573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连接符: 肘形 186">
            <a:extLst>
              <a:ext uri="{FF2B5EF4-FFF2-40B4-BE49-F238E27FC236}">
                <a16:creationId xmlns:a16="http://schemas.microsoft.com/office/drawing/2014/main" id="{00B406A0-CD11-0961-B434-6173428BDE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36785" y="4122381"/>
            <a:ext cx="210693" cy="238494"/>
          </a:xfrm>
          <a:prstGeom prst="bentConnector3">
            <a:avLst>
              <a:gd name="adj1" fmla="val 50000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8" name="图片 187">
            <a:extLst>
              <a:ext uri="{FF2B5EF4-FFF2-40B4-BE49-F238E27FC236}">
                <a16:creationId xmlns:a16="http://schemas.microsoft.com/office/drawing/2014/main" id="{D8AEAEF8-52E9-34F4-F727-C44887C2A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4926" y="3616004"/>
            <a:ext cx="99723" cy="97555"/>
          </a:xfrm>
          <a:prstGeom prst="rect">
            <a:avLst/>
          </a:prstGeom>
        </p:spPr>
      </p:pic>
      <p:cxnSp>
        <p:nvCxnSpPr>
          <p:cNvPr id="189" name="连接符: 肘形 188">
            <a:extLst>
              <a:ext uri="{FF2B5EF4-FFF2-40B4-BE49-F238E27FC236}">
                <a16:creationId xmlns:a16="http://schemas.microsoft.com/office/drawing/2014/main" id="{22B516D4-8FFA-25FA-9CC7-44BDB3825354}"/>
              </a:ext>
            </a:extLst>
          </p:cNvPr>
          <p:cNvCxnSpPr>
            <a:cxnSpLocks/>
            <a:stCxn id="184" idx="2"/>
            <a:endCxn id="188" idx="3"/>
          </p:cNvCxnSpPr>
          <p:nvPr/>
        </p:nvCxnSpPr>
        <p:spPr>
          <a:xfrm rot="16200000" flipV="1">
            <a:off x="7419666" y="3609765"/>
            <a:ext cx="80438" cy="190472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连接符: 肘形 189">
            <a:extLst>
              <a:ext uri="{FF2B5EF4-FFF2-40B4-BE49-F238E27FC236}">
                <a16:creationId xmlns:a16="http://schemas.microsoft.com/office/drawing/2014/main" id="{8F8D4626-B8AC-4B68-ABB0-28CC76180CA7}"/>
              </a:ext>
            </a:extLst>
          </p:cNvPr>
          <p:cNvCxnSpPr>
            <a:cxnSpLocks/>
            <a:endCxn id="188" idx="1"/>
          </p:cNvCxnSpPr>
          <p:nvPr/>
        </p:nvCxnSpPr>
        <p:spPr>
          <a:xfrm rot="5400000" flipH="1" flipV="1">
            <a:off x="7143543" y="3622735"/>
            <a:ext cx="79335" cy="163431"/>
          </a:xfrm>
          <a:prstGeom prst="bentConnector2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752D31DD-68CB-C903-73FE-1157EDEF72B2}"/>
              </a:ext>
            </a:extLst>
          </p:cNvPr>
          <p:cNvCxnSpPr>
            <a:cxnSpLocks/>
          </p:cNvCxnSpPr>
          <p:nvPr/>
        </p:nvCxnSpPr>
        <p:spPr>
          <a:xfrm flipV="1">
            <a:off x="7314787" y="3551001"/>
            <a:ext cx="0" cy="68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DC2CBD6D-C708-DFDE-9C7F-ECE992D4724C}"/>
                  </a:ext>
                </a:extLst>
              </p:cNvPr>
              <p:cNvSpPr txBox="1"/>
              <p:nvPr/>
            </p:nvSpPr>
            <p:spPr>
              <a:xfrm>
                <a:off x="7456239" y="3752437"/>
                <a:ext cx="204287" cy="132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800" b="0" i="1" smtClean="0"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en-GB" sz="800" dirty="0"/>
              </a:p>
            </p:txBody>
          </p:sp>
        </mc:Choice>
        <mc:Fallback xmlns=""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DC2CBD6D-C708-DFDE-9C7F-ECE992D4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239" y="3752437"/>
                <a:ext cx="204287" cy="132729"/>
              </a:xfrm>
              <a:prstGeom prst="rect">
                <a:avLst/>
              </a:prstGeom>
              <a:blipFill>
                <a:blip r:embed="rId14"/>
                <a:stretch>
                  <a:fillRect l="-11765" r="-2941" b="-2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79A2BC38-4A8A-6BC1-2B93-1802BC22831F}"/>
                  </a:ext>
                </a:extLst>
              </p:cNvPr>
              <p:cNvSpPr txBox="1"/>
              <p:nvPr/>
            </p:nvSpPr>
            <p:spPr>
              <a:xfrm>
                <a:off x="7042436" y="3987953"/>
                <a:ext cx="1170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79A2BC38-4A8A-6BC1-2B93-1802BC22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36" y="3987953"/>
                <a:ext cx="117020" cy="184666"/>
              </a:xfrm>
              <a:prstGeom prst="rect">
                <a:avLst/>
              </a:prstGeom>
              <a:blipFill>
                <a:blip r:embed="rId15"/>
                <a:stretch>
                  <a:fillRect l="-10526" r="-21053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2E44B198-290D-09D1-51E7-0D1E3388F9DB}"/>
              </a:ext>
            </a:extLst>
          </p:cNvPr>
          <p:cNvCxnSpPr>
            <a:cxnSpLocks/>
          </p:cNvCxnSpPr>
          <p:nvPr/>
        </p:nvCxnSpPr>
        <p:spPr>
          <a:xfrm>
            <a:off x="7101474" y="3966524"/>
            <a:ext cx="0" cy="78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055B15E1-2441-4DEC-6084-BA324DE976C1}"/>
                  </a:ext>
                </a:extLst>
              </p:cNvPr>
              <p:cNvSpPr txBox="1"/>
              <p:nvPr/>
            </p:nvSpPr>
            <p:spPr>
              <a:xfrm>
                <a:off x="6851675" y="4010800"/>
                <a:ext cx="9797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9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055B15E1-2441-4DEC-6084-BA324DE9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675" y="4010800"/>
                <a:ext cx="97976" cy="138499"/>
              </a:xfrm>
              <a:prstGeom prst="rect">
                <a:avLst/>
              </a:prstGeom>
              <a:blipFill>
                <a:blip r:embed="rId16"/>
                <a:stretch>
                  <a:fillRect l="-31250" t="-43478" r="-10000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E50E3EE9-1E7B-23C1-635B-8D312F78E06E}"/>
              </a:ext>
            </a:extLst>
          </p:cNvPr>
          <p:cNvCxnSpPr>
            <a:cxnSpLocks/>
          </p:cNvCxnSpPr>
          <p:nvPr/>
        </p:nvCxnSpPr>
        <p:spPr>
          <a:xfrm>
            <a:off x="6964105" y="4087918"/>
            <a:ext cx="10133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矩形 196">
            <a:extLst>
              <a:ext uri="{FF2B5EF4-FFF2-40B4-BE49-F238E27FC236}">
                <a16:creationId xmlns:a16="http://schemas.microsoft.com/office/drawing/2014/main" id="{7A29C279-3334-EA24-D813-D55389F1F98B}"/>
              </a:ext>
            </a:extLst>
          </p:cNvPr>
          <p:cNvSpPr/>
          <p:nvPr/>
        </p:nvSpPr>
        <p:spPr>
          <a:xfrm>
            <a:off x="6854664" y="3714936"/>
            <a:ext cx="92891" cy="106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61F7941D-90F1-9E42-1A33-8C29D5EFED16}"/>
                  </a:ext>
                </a:extLst>
              </p:cNvPr>
              <p:cNvSpPr txBox="1"/>
              <p:nvPr/>
            </p:nvSpPr>
            <p:spPr>
              <a:xfrm>
                <a:off x="7042796" y="3678443"/>
                <a:ext cx="1170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61F7941D-90F1-9E42-1A33-8C29D5EFE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796" y="3678443"/>
                <a:ext cx="117020" cy="184666"/>
              </a:xfrm>
              <a:prstGeom prst="rect">
                <a:avLst/>
              </a:prstGeom>
              <a:blipFill>
                <a:blip r:embed="rId15"/>
                <a:stretch>
                  <a:fillRect l="-10000" r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C6AE0C0F-E6FE-4D37-463B-00D36A6BF485}"/>
                  </a:ext>
                </a:extLst>
              </p:cNvPr>
              <p:cNvSpPr txBox="1"/>
              <p:nvPr/>
            </p:nvSpPr>
            <p:spPr>
              <a:xfrm>
                <a:off x="6852035" y="3701290"/>
                <a:ext cx="10073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9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C6AE0C0F-E6FE-4D37-463B-00D36A6B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35" y="3701290"/>
                <a:ext cx="100732" cy="138499"/>
              </a:xfrm>
              <a:prstGeom prst="rect">
                <a:avLst/>
              </a:prstGeom>
              <a:blipFill>
                <a:blip r:embed="rId17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A0B167E7-D345-868B-449D-3DD9099100DA}"/>
              </a:ext>
            </a:extLst>
          </p:cNvPr>
          <p:cNvCxnSpPr>
            <a:cxnSpLocks/>
          </p:cNvCxnSpPr>
          <p:nvPr/>
        </p:nvCxnSpPr>
        <p:spPr>
          <a:xfrm>
            <a:off x="6964465" y="3778408"/>
            <a:ext cx="101334" cy="0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接连接符 200">
            <a:extLst>
              <a:ext uri="{FF2B5EF4-FFF2-40B4-BE49-F238E27FC236}">
                <a16:creationId xmlns:a16="http://schemas.microsoft.com/office/drawing/2014/main" id="{945844C4-4419-E076-7EC4-3B4F260F312E}"/>
              </a:ext>
            </a:extLst>
          </p:cNvPr>
          <p:cNvCxnSpPr>
            <a:cxnSpLocks/>
          </p:cNvCxnSpPr>
          <p:nvPr/>
        </p:nvCxnSpPr>
        <p:spPr>
          <a:xfrm>
            <a:off x="7101403" y="3820417"/>
            <a:ext cx="0" cy="78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矩形 201">
            <a:extLst>
              <a:ext uri="{FF2B5EF4-FFF2-40B4-BE49-F238E27FC236}">
                <a16:creationId xmlns:a16="http://schemas.microsoft.com/office/drawing/2014/main" id="{39616EB9-41CC-108B-BD15-4E14C220AEA9}"/>
              </a:ext>
            </a:extLst>
          </p:cNvPr>
          <p:cNvSpPr/>
          <p:nvPr/>
        </p:nvSpPr>
        <p:spPr>
          <a:xfrm>
            <a:off x="1366427" y="1457437"/>
            <a:ext cx="92891" cy="106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388FFD7E-FAC6-12CD-2D86-28D13724D700}"/>
                  </a:ext>
                </a:extLst>
              </p:cNvPr>
              <p:cNvSpPr txBox="1"/>
              <p:nvPr/>
            </p:nvSpPr>
            <p:spPr>
              <a:xfrm>
                <a:off x="1363798" y="1443791"/>
                <a:ext cx="97976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9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388FFD7E-FAC6-12CD-2D86-28D13724D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798" y="1443791"/>
                <a:ext cx="97976" cy="138499"/>
              </a:xfrm>
              <a:prstGeom prst="rect">
                <a:avLst/>
              </a:prstGeom>
              <a:blipFill>
                <a:blip r:embed="rId16"/>
                <a:stretch>
                  <a:fillRect l="-31250" t="-43478" r="-100000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矩形 203">
            <a:extLst>
              <a:ext uri="{FF2B5EF4-FFF2-40B4-BE49-F238E27FC236}">
                <a16:creationId xmlns:a16="http://schemas.microsoft.com/office/drawing/2014/main" id="{5B611121-62BC-8944-CE4F-6D68CB9CB3E0}"/>
              </a:ext>
            </a:extLst>
          </p:cNvPr>
          <p:cNvSpPr/>
          <p:nvPr/>
        </p:nvSpPr>
        <p:spPr>
          <a:xfrm>
            <a:off x="1242941" y="1457793"/>
            <a:ext cx="92891" cy="106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F70C299E-91AE-52DB-D743-148A24CA4AF9}"/>
                  </a:ext>
                </a:extLst>
              </p:cNvPr>
              <p:cNvSpPr txBox="1"/>
              <p:nvPr/>
            </p:nvSpPr>
            <p:spPr>
              <a:xfrm>
                <a:off x="1240312" y="1444147"/>
                <a:ext cx="10073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9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F70C299E-91AE-52DB-D743-148A24CA4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312" y="1444147"/>
                <a:ext cx="100732" cy="138499"/>
              </a:xfrm>
              <a:prstGeom prst="rect">
                <a:avLst/>
              </a:prstGeom>
              <a:blipFill>
                <a:blip r:embed="rId18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文本框 205">
            <a:extLst>
              <a:ext uri="{FF2B5EF4-FFF2-40B4-BE49-F238E27FC236}">
                <a16:creationId xmlns:a16="http://schemas.microsoft.com/office/drawing/2014/main" id="{167F522B-925B-08DB-A78D-0AA9AF5224BE}"/>
              </a:ext>
            </a:extLst>
          </p:cNvPr>
          <p:cNvSpPr txBox="1"/>
          <p:nvPr/>
        </p:nvSpPr>
        <p:spPr>
          <a:xfrm>
            <a:off x="1467362" y="1409165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Learnable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F70186AF-AD6F-B0DE-0131-F52ECA2AC628}"/>
                  </a:ext>
                </a:extLst>
              </p:cNvPr>
              <p:cNvSpPr txBox="1"/>
              <p:nvPr/>
            </p:nvSpPr>
            <p:spPr>
              <a:xfrm>
                <a:off x="1358424" y="1655677"/>
                <a:ext cx="1170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F70186AF-AD6F-B0DE-0131-F52ECA2A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424" y="1655677"/>
                <a:ext cx="117020" cy="184666"/>
              </a:xfrm>
              <a:prstGeom prst="rect">
                <a:avLst/>
              </a:prstGeom>
              <a:blipFill>
                <a:blip r:embed="rId19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文本框 207">
            <a:extLst>
              <a:ext uri="{FF2B5EF4-FFF2-40B4-BE49-F238E27FC236}">
                <a16:creationId xmlns:a16="http://schemas.microsoft.com/office/drawing/2014/main" id="{330EB01F-231D-FE9A-9B35-9DE77C68BFCE}"/>
              </a:ext>
            </a:extLst>
          </p:cNvPr>
          <p:cNvSpPr txBox="1"/>
          <p:nvPr/>
        </p:nvSpPr>
        <p:spPr>
          <a:xfrm>
            <a:off x="1473064" y="1596014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Element-wise </a:t>
            </a:r>
          </a:p>
          <a:p>
            <a:r>
              <a:rPr lang="en-GB" sz="800" dirty="0"/>
              <a:t>multiplication</a:t>
            </a:r>
          </a:p>
        </p:txBody>
      </p: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BFC39B1F-FA3D-E08A-BE11-A6E4025302BD}"/>
              </a:ext>
            </a:extLst>
          </p:cNvPr>
          <p:cNvGrpSpPr/>
          <p:nvPr/>
        </p:nvGrpSpPr>
        <p:grpSpPr>
          <a:xfrm>
            <a:off x="1184364" y="1896292"/>
            <a:ext cx="309588" cy="317030"/>
            <a:chOff x="1099527" y="1869248"/>
            <a:chExt cx="394425" cy="369915"/>
          </a:xfrm>
        </p:grpSpPr>
        <p:sp>
          <p:nvSpPr>
            <p:cNvPr id="211" name="梯形 210">
              <a:extLst>
                <a:ext uri="{FF2B5EF4-FFF2-40B4-BE49-F238E27FC236}">
                  <a16:creationId xmlns:a16="http://schemas.microsoft.com/office/drawing/2014/main" id="{ECD8A1A0-AB3A-1714-A5B6-ED4D397B00CC}"/>
                </a:ext>
              </a:extLst>
            </p:cNvPr>
            <p:cNvSpPr/>
            <p:nvPr/>
          </p:nvSpPr>
          <p:spPr>
            <a:xfrm rot="10800000">
              <a:off x="1104266" y="2069592"/>
              <a:ext cx="389686" cy="169571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文本框 211">
                  <a:extLst>
                    <a:ext uri="{FF2B5EF4-FFF2-40B4-BE49-F238E27FC236}">
                      <a16:creationId xmlns:a16="http://schemas.microsoft.com/office/drawing/2014/main" id="{74E5030B-FCCB-182B-556D-F3B88E12D14B}"/>
                    </a:ext>
                  </a:extLst>
                </p:cNvPr>
                <p:cNvSpPr txBox="1"/>
                <p:nvPr/>
              </p:nvSpPr>
              <p:spPr>
                <a:xfrm>
                  <a:off x="1203124" y="2086410"/>
                  <a:ext cx="204287" cy="1327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lang="en-GB" sz="800" dirty="0"/>
                </a:p>
              </p:txBody>
            </p:sp>
          </mc:Choice>
          <mc:Fallback xmlns=""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27940F3C-2270-6E53-3C50-60591A427D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124" y="2086410"/>
                  <a:ext cx="204287" cy="132729"/>
                </a:xfrm>
                <a:prstGeom prst="rect">
                  <a:avLst/>
                </a:prstGeom>
                <a:blipFill>
                  <a:blip r:embed="rId26"/>
                  <a:stretch>
                    <a:fillRect l="-23077" r="-23077" b="-4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梯形 212">
              <a:extLst>
                <a:ext uri="{FF2B5EF4-FFF2-40B4-BE49-F238E27FC236}">
                  <a16:creationId xmlns:a16="http://schemas.microsoft.com/office/drawing/2014/main" id="{5A8DA165-2114-B331-01C9-DD6B63570943}"/>
                </a:ext>
              </a:extLst>
            </p:cNvPr>
            <p:cNvSpPr/>
            <p:nvPr/>
          </p:nvSpPr>
          <p:spPr>
            <a:xfrm>
              <a:off x="1099527" y="1869248"/>
              <a:ext cx="389686" cy="169571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本框 213">
                  <a:extLst>
                    <a:ext uri="{FF2B5EF4-FFF2-40B4-BE49-F238E27FC236}">
                      <a16:creationId xmlns:a16="http://schemas.microsoft.com/office/drawing/2014/main" id="{8390A08E-60F3-C495-D5E7-3D4FD0D6AD27}"/>
                    </a:ext>
                  </a:extLst>
                </p:cNvPr>
                <p:cNvSpPr txBox="1"/>
                <p:nvPr/>
              </p:nvSpPr>
              <p:spPr>
                <a:xfrm>
                  <a:off x="1120691" y="1885630"/>
                  <a:ext cx="356500" cy="1256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7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7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</m:sub>
                        </m:sSub>
                      </m:oMath>
                    </m:oMathPara>
                  </a14:m>
                  <a:endParaRPr lang="en-GB" sz="800" dirty="0"/>
                </a:p>
              </p:txBody>
            </p:sp>
          </mc:Choice>
          <mc:Fallback xmlns=""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E146067F-750C-CCF9-0466-00F925AF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691" y="1885630"/>
                  <a:ext cx="356500" cy="125692"/>
                </a:xfrm>
                <a:prstGeom prst="rect">
                  <a:avLst/>
                </a:prstGeom>
                <a:blipFill>
                  <a:blip r:embed="rId27"/>
                  <a:stretch>
                    <a:fillRect l="-6522" r="-2174" b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5" name="文本框 214">
            <a:extLst>
              <a:ext uri="{FF2B5EF4-FFF2-40B4-BE49-F238E27FC236}">
                <a16:creationId xmlns:a16="http://schemas.microsoft.com/office/drawing/2014/main" id="{80EEFA50-881E-7A52-73F0-4D162E627BC8}"/>
              </a:ext>
            </a:extLst>
          </p:cNvPr>
          <p:cNvSpPr txBox="1"/>
          <p:nvPr/>
        </p:nvSpPr>
        <p:spPr>
          <a:xfrm>
            <a:off x="1465842" y="187301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Up/down </a:t>
            </a:r>
          </a:p>
          <a:p>
            <a:r>
              <a:rPr lang="en-GB" sz="800" dirty="0"/>
              <a:t>Projection layer</a:t>
            </a:r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98BDD7EB-64CF-C26E-E113-20440BA34D55}"/>
              </a:ext>
            </a:extLst>
          </p:cNvPr>
          <p:cNvSpPr/>
          <p:nvPr/>
        </p:nvSpPr>
        <p:spPr>
          <a:xfrm>
            <a:off x="1146689" y="597222"/>
            <a:ext cx="1257202" cy="164690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8" name="直接连接符 217">
            <a:extLst>
              <a:ext uri="{FF2B5EF4-FFF2-40B4-BE49-F238E27FC236}">
                <a16:creationId xmlns:a16="http://schemas.microsoft.com/office/drawing/2014/main" id="{B23C8DD3-7A7E-5584-3F11-96FCABAC8392}"/>
              </a:ext>
            </a:extLst>
          </p:cNvPr>
          <p:cNvCxnSpPr>
            <a:cxnSpLocks/>
          </p:cNvCxnSpPr>
          <p:nvPr/>
        </p:nvCxnSpPr>
        <p:spPr>
          <a:xfrm>
            <a:off x="6802561" y="889656"/>
            <a:ext cx="808235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9" name="图片 218">
            <a:extLst>
              <a:ext uri="{FF2B5EF4-FFF2-40B4-BE49-F238E27FC236}">
                <a16:creationId xmlns:a16="http://schemas.microsoft.com/office/drawing/2014/main" id="{677233F8-5524-6B10-DD0C-1EB266351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475" y="3753754"/>
            <a:ext cx="121369" cy="151205"/>
          </a:xfrm>
          <a:prstGeom prst="rect">
            <a:avLst/>
          </a:prstGeom>
        </p:spPr>
      </p:pic>
      <p:pic>
        <p:nvPicPr>
          <p:cNvPr id="220" name="图片 219">
            <a:extLst>
              <a:ext uri="{FF2B5EF4-FFF2-40B4-BE49-F238E27FC236}">
                <a16:creationId xmlns:a16="http://schemas.microsoft.com/office/drawing/2014/main" id="{574AA48D-845D-8580-7FC6-637BE7B6D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301" y="3968119"/>
            <a:ext cx="121369" cy="151205"/>
          </a:xfrm>
          <a:prstGeom prst="rect">
            <a:avLst/>
          </a:prstGeom>
        </p:spPr>
      </p:pic>
      <p:pic>
        <p:nvPicPr>
          <p:cNvPr id="221" name="图片 220">
            <a:extLst>
              <a:ext uri="{FF2B5EF4-FFF2-40B4-BE49-F238E27FC236}">
                <a16:creationId xmlns:a16="http://schemas.microsoft.com/office/drawing/2014/main" id="{4189FBF9-BD9A-C32D-A1BD-09FD05B35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3570" y="3859756"/>
            <a:ext cx="155456" cy="155456"/>
          </a:xfrm>
          <a:prstGeom prst="rect">
            <a:avLst/>
          </a:prstGeom>
        </p:spPr>
      </p:pic>
      <p:pic>
        <p:nvPicPr>
          <p:cNvPr id="222" name="图片 221">
            <a:extLst>
              <a:ext uri="{FF2B5EF4-FFF2-40B4-BE49-F238E27FC236}">
                <a16:creationId xmlns:a16="http://schemas.microsoft.com/office/drawing/2014/main" id="{B1F28012-10E1-324A-6FDD-FAEBAA964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899" y="3657295"/>
            <a:ext cx="121369" cy="151205"/>
          </a:xfrm>
          <a:prstGeom prst="rect">
            <a:avLst/>
          </a:prstGeom>
        </p:spPr>
      </p:pic>
      <p:pic>
        <p:nvPicPr>
          <p:cNvPr id="223" name="图片 222">
            <a:extLst>
              <a:ext uri="{FF2B5EF4-FFF2-40B4-BE49-F238E27FC236}">
                <a16:creationId xmlns:a16="http://schemas.microsoft.com/office/drawing/2014/main" id="{9E78E9A9-D321-DA13-CC92-50DE0D03B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2251" y="3848941"/>
            <a:ext cx="155456" cy="155456"/>
          </a:xfrm>
          <a:prstGeom prst="rect">
            <a:avLst/>
          </a:prstGeom>
        </p:spPr>
      </p:pic>
      <p:pic>
        <p:nvPicPr>
          <p:cNvPr id="224" name="图片 223">
            <a:extLst>
              <a:ext uri="{FF2B5EF4-FFF2-40B4-BE49-F238E27FC236}">
                <a16:creationId xmlns:a16="http://schemas.microsoft.com/office/drawing/2014/main" id="{2CDD0D96-C981-1D43-957D-1AD0E56FB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038" y="4035859"/>
            <a:ext cx="121369" cy="151205"/>
          </a:xfrm>
          <a:prstGeom prst="rect">
            <a:avLst/>
          </a:prstGeom>
        </p:spPr>
      </p:pic>
      <p:pic>
        <p:nvPicPr>
          <p:cNvPr id="225" name="图片 224">
            <a:extLst>
              <a:ext uri="{FF2B5EF4-FFF2-40B4-BE49-F238E27FC236}">
                <a16:creationId xmlns:a16="http://schemas.microsoft.com/office/drawing/2014/main" id="{10A3ED18-96D3-6CEF-4FDA-B6A1C9885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306" y="3747546"/>
            <a:ext cx="121369" cy="151205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81F2CFF3-1813-DAD1-99F3-D1284D8F9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902" y="3976157"/>
            <a:ext cx="121369" cy="151205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7637BC54-CE21-1912-28A3-BD29A9E8D8C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53784" y="2972344"/>
            <a:ext cx="372708" cy="270544"/>
          </a:xfrm>
          <a:prstGeom prst="rect">
            <a:avLst/>
          </a:prstGeom>
        </p:spPr>
      </p:pic>
      <p:cxnSp>
        <p:nvCxnSpPr>
          <p:cNvPr id="228" name="直接连接符 227">
            <a:extLst>
              <a:ext uri="{FF2B5EF4-FFF2-40B4-BE49-F238E27FC236}">
                <a16:creationId xmlns:a16="http://schemas.microsoft.com/office/drawing/2014/main" id="{F08B5BCC-DA32-004B-6AE4-A6F502AFECAB}"/>
              </a:ext>
            </a:extLst>
          </p:cNvPr>
          <p:cNvCxnSpPr/>
          <p:nvPr/>
        </p:nvCxnSpPr>
        <p:spPr>
          <a:xfrm flipH="1">
            <a:off x="4612084" y="2959938"/>
            <a:ext cx="89866" cy="32097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9" name="图片 228">
            <a:extLst>
              <a:ext uri="{FF2B5EF4-FFF2-40B4-BE49-F238E27FC236}">
                <a16:creationId xmlns:a16="http://schemas.microsoft.com/office/drawing/2014/main" id="{E0F830B9-A6F2-91AD-CA80-27491E96A5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17774" y="1588782"/>
            <a:ext cx="372708" cy="270544"/>
          </a:xfrm>
          <a:prstGeom prst="rect">
            <a:avLst/>
          </a:prstGeom>
        </p:spPr>
      </p:pic>
      <p:cxnSp>
        <p:nvCxnSpPr>
          <p:cNvPr id="230" name="直接连接符 229">
            <a:extLst>
              <a:ext uri="{FF2B5EF4-FFF2-40B4-BE49-F238E27FC236}">
                <a16:creationId xmlns:a16="http://schemas.microsoft.com/office/drawing/2014/main" id="{BDBEE07E-7C35-707A-4CCD-9182382A0176}"/>
              </a:ext>
            </a:extLst>
          </p:cNvPr>
          <p:cNvCxnSpPr/>
          <p:nvPr/>
        </p:nvCxnSpPr>
        <p:spPr>
          <a:xfrm flipH="1">
            <a:off x="4683215" y="1572288"/>
            <a:ext cx="89866" cy="32097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右大括号 230">
            <a:extLst>
              <a:ext uri="{FF2B5EF4-FFF2-40B4-BE49-F238E27FC236}">
                <a16:creationId xmlns:a16="http://schemas.microsoft.com/office/drawing/2014/main" id="{05C75EA2-9669-42A2-467A-634A2636535F}"/>
              </a:ext>
            </a:extLst>
          </p:cNvPr>
          <p:cNvSpPr/>
          <p:nvPr/>
        </p:nvSpPr>
        <p:spPr>
          <a:xfrm rot="5400000">
            <a:off x="5549674" y="4121823"/>
            <a:ext cx="45740" cy="3777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07A4F7CD-3D18-505D-647F-E65B4D4B84A4}"/>
              </a:ext>
            </a:extLst>
          </p:cNvPr>
          <p:cNvSpPr txBox="1"/>
          <p:nvPr/>
        </p:nvSpPr>
        <p:spPr>
          <a:xfrm>
            <a:off x="5346254" y="428560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added</a:t>
            </a:r>
          </a:p>
        </p:txBody>
      </p:sp>
      <p:sp>
        <p:nvSpPr>
          <p:cNvPr id="233" name="右大括号 232">
            <a:extLst>
              <a:ext uri="{FF2B5EF4-FFF2-40B4-BE49-F238E27FC236}">
                <a16:creationId xmlns:a16="http://schemas.microsoft.com/office/drawing/2014/main" id="{5A613AF0-1B62-46F9-0045-3BF1BE8B7133}"/>
              </a:ext>
            </a:extLst>
          </p:cNvPr>
          <p:cNvSpPr/>
          <p:nvPr/>
        </p:nvSpPr>
        <p:spPr>
          <a:xfrm rot="5400000">
            <a:off x="7564023" y="4127921"/>
            <a:ext cx="45740" cy="3777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576B338E-249F-61C0-5FF7-89D69541FDEA}"/>
              </a:ext>
            </a:extLst>
          </p:cNvPr>
          <p:cNvSpPr txBox="1"/>
          <p:nvPr/>
        </p:nvSpPr>
        <p:spPr>
          <a:xfrm>
            <a:off x="7360603" y="4291699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added</a:t>
            </a: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EC892D3F-A183-0158-F1B7-0E549BF9BE7C}"/>
              </a:ext>
            </a:extLst>
          </p:cNvPr>
          <p:cNvSpPr txBox="1"/>
          <p:nvPr/>
        </p:nvSpPr>
        <p:spPr>
          <a:xfrm>
            <a:off x="6282526" y="597482"/>
            <a:ext cx="5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(</a:t>
            </a:r>
            <a:r>
              <a:rPr lang="en-GB" b="1" dirty="0"/>
              <a:t>D</a:t>
            </a:r>
            <a:r>
              <a:rPr lang="en-GB" b="1"/>
              <a:t>)</a:t>
            </a:r>
            <a:endParaRPr lang="en-GB" b="1" dirty="0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61AF7307-E5F5-6E37-C2C1-832DE15E98AF}"/>
              </a:ext>
            </a:extLst>
          </p:cNvPr>
          <p:cNvSpPr txBox="1"/>
          <p:nvPr/>
        </p:nvSpPr>
        <p:spPr>
          <a:xfrm>
            <a:off x="4066733" y="5972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525DF1E2-2B74-EB5A-C36C-5D5F82D3D82E}"/>
              </a:ext>
            </a:extLst>
          </p:cNvPr>
          <p:cNvSpPr txBox="1"/>
          <p:nvPr/>
        </p:nvSpPr>
        <p:spPr>
          <a:xfrm>
            <a:off x="4112126" y="20614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(C)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33D003E0-B648-F2ED-35F1-32B9D172494E}"/>
              </a:ext>
            </a:extLst>
          </p:cNvPr>
          <p:cNvSpPr txBox="1"/>
          <p:nvPr/>
        </p:nvSpPr>
        <p:spPr>
          <a:xfrm>
            <a:off x="4087998" y="3429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(E)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D236ABE7-B1AF-CFF4-1FB8-203F94D30F5D}"/>
              </a:ext>
            </a:extLst>
          </p:cNvPr>
          <p:cNvSpPr txBox="1"/>
          <p:nvPr/>
        </p:nvSpPr>
        <p:spPr>
          <a:xfrm>
            <a:off x="7671946" y="341474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(F)</a:t>
            </a:r>
          </a:p>
        </p:txBody>
      </p:sp>
      <p:pic>
        <p:nvPicPr>
          <p:cNvPr id="249" name="图片 248">
            <a:extLst>
              <a:ext uri="{FF2B5EF4-FFF2-40B4-BE49-F238E27FC236}">
                <a16:creationId xmlns:a16="http://schemas.microsoft.com/office/drawing/2014/main" id="{C4152F0C-5C3D-CEF0-5E32-F49B9BF53AA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64676" y="3161514"/>
            <a:ext cx="1092694" cy="553092"/>
          </a:xfrm>
          <a:prstGeom prst="rect">
            <a:avLst/>
          </a:prstGeom>
        </p:spPr>
      </p:pic>
      <p:sp>
        <p:nvSpPr>
          <p:cNvPr id="252" name="矩形 251">
            <a:extLst>
              <a:ext uri="{FF2B5EF4-FFF2-40B4-BE49-F238E27FC236}">
                <a16:creationId xmlns:a16="http://schemas.microsoft.com/office/drawing/2014/main" id="{941832C3-2F71-89F6-955E-44E4C6C4A787}"/>
              </a:ext>
            </a:extLst>
          </p:cNvPr>
          <p:cNvSpPr/>
          <p:nvPr/>
        </p:nvSpPr>
        <p:spPr>
          <a:xfrm>
            <a:off x="1760432" y="2422320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6F93A8E6-595B-2CE1-0E8E-04FC9EC45211}"/>
              </a:ext>
            </a:extLst>
          </p:cNvPr>
          <p:cNvSpPr txBox="1"/>
          <p:nvPr/>
        </p:nvSpPr>
        <p:spPr>
          <a:xfrm>
            <a:off x="1733379" y="2484094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pic>
        <p:nvPicPr>
          <p:cNvPr id="262" name="图片 261">
            <a:extLst>
              <a:ext uri="{FF2B5EF4-FFF2-40B4-BE49-F238E27FC236}">
                <a16:creationId xmlns:a16="http://schemas.microsoft.com/office/drawing/2014/main" id="{71EFABB7-7555-9247-42A7-9EB098E5FCD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32110" y="3772847"/>
            <a:ext cx="948167" cy="550276"/>
          </a:xfrm>
          <a:prstGeom prst="rect">
            <a:avLst/>
          </a:prstGeom>
        </p:spPr>
      </p:pic>
      <p:pic>
        <p:nvPicPr>
          <p:cNvPr id="268" name="图片 267">
            <a:extLst>
              <a:ext uri="{FF2B5EF4-FFF2-40B4-BE49-F238E27FC236}">
                <a16:creationId xmlns:a16="http://schemas.microsoft.com/office/drawing/2014/main" id="{E018911B-79C3-B6B9-39F4-68E0F29F0E6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19618" y="770493"/>
            <a:ext cx="985310" cy="481609"/>
          </a:xfrm>
          <a:prstGeom prst="rect">
            <a:avLst/>
          </a:prstGeom>
        </p:spPr>
      </p:pic>
      <p:pic>
        <p:nvPicPr>
          <p:cNvPr id="273" name="图片 272">
            <a:extLst>
              <a:ext uri="{FF2B5EF4-FFF2-40B4-BE49-F238E27FC236}">
                <a16:creationId xmlns:a16="http://schemas.microsoft.com/office/drawing/2014/main" id="{880D07D8-1287-DDA1-A52F-7F7205E4C42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59630" y="946001"/>
            <a:ext cx="243374" cy="1113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A4FB916-264C-E42B-80CD-9C926A570540}"/>
              </a:ext>
            </a:extLst>
          </p:cNvPr>
          <p:cNvSpPr/>
          <p:nvPr/>
        </p:nvSpPr>
        <p:spPr>
          <a:xfrm>
            <a:off x="6073512" y="3425267"/>
            <a:ext cx="2001915" cy="50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2AB113-596A-DF09-A93F-D64B97117BFC}"/>
              </a:ext>
            </a:extLst>
          </p:cNvPr>
          <p:cNvSpPr/>
          <p:nvPr/>
        </p:nvSpPr>
        <p:spPr>
          <a:xfrm rot="16200000">
            <a:off x="5231696" y="2611742"/>
            <a:ext cx="170925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9606C3-FA9F-1A8A-6A91-A2429E52163B}"/>
              </a:ext>
            </a:extLst>
          </p:cNvPr>
          <p:cNvSpPr txBox="1"/>
          <p:nvPr/>
        </p:nvSpPr>
        <p:spPr>
          <a:xfrm>
            <a:off x="1841320" y="389317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12964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49D47-17C9-2A4B-10E3-B70FC4E84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80125-E6E6-D6CD-B04C-D251B79B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590046-DA73-4BBF-84B5-C08E6F75191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F0AFFF-C6B4-8D9B-3A96-600D65CCC1B2}"/>
              </a:ext>
            </a:extLst>
          </p:cNvPr>
          <p:cNvSpPr txBox="1">
            <a:spLocks/>
          </p:cNvSpPr>
          <p:nvPr/>
        </p:nvSpPr>
        <p:spPr>
          <a:xfrm>
            <a:off x="70610" y="-188931"/>
            <a:ext cx="5915025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Publications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CB9C2A-63D9-F4E3-2278-76B71AD84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67" y="737101"/>
            <a:ext cx="8636537" cy="516674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Yip, and Eng Siong Chng. “</a:t>
            </a:r>
            <a:r>
              <a:rPr lang="en-GB" sz="2400" dirty="0">
                <a:solidFill>
                  <a:srgbClr val="FF0000"/>
                </a:solidFill>
              </a:rPr>
              <a:t>Extending Whisper for Emotion Prediction Using Word-level Pseudo Labels</a:t>
            </a:r>
            <a:r>
              <a:rPr lang="en-GB" sz="2400" dirty="0"/>
              <a:t>” </a:t>
            </a:r>
            <a:r>
              <a:rPr lang="en-GB" sz="2400" dirty="0">
                <a:solidFill>
                  <a:srgbClr val="00B050"/>
                </a:solidFill>
              </a:rPr>
              <a:t>2025 International Conference on Acoustics, Speech, and Signal Processing. IEEE, 2025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Yip, and Eng Siong Chng. “</a:t>
            </a:r>
            <a:r>
              <a:rPr lang="en-GB" sz="2400" dirty="0">
                <a:solidFill>
                  <a:srgbClr val="FF0000"/>
                </a:solidFill>
              </a:rPr>
              <a:t>Robust Audio Deepfake Detection using Ensemble Confidence Calibration</a:t>
            </a:r>
            <a:r>
              <a:rPr lang="en-GB" sz="2400" dirty="0"/>
              <a:t>” </a:t>
            </a:r>
            <a:r>
              <a:rPr lang="en-GB" sz="2400" dirty="0">
                <a:solidFill>
                  <a:srgbClr val="00B050"/>
                </a:solidFill>
              </a:rPr>
              <a:t>2025 International Conference on Acoustics, Speech, and Signal Processing. IEEE, 2025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 and Eng Siong Chng. </a:t>
            </a:r>
            <a:r>
              <a:rPr lang="en-GB" sz="2400" dirty="0">
                <a:solidFill>
                  <a:srgbClr val="FF0000"/>
                </a:solidFill>
              </a:rPr>
              <a:t>" Continual Learning Optimizations for Auto-regressive Decoder of Multilingual ASR systems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INTERSPEECH. 2024.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Yip, and Eng Siong Chng. "</a:t>
            </a:r>
            <a:r>
              <a:rPr lang="en-GB" sz="2400" dirty="0">
                <a:solidFill>
                  <a:srgbClr val="FF0000"/>
                </a:solidFill>
              </a:rPr>
              <a:t>Low Resource Language Adaptation using Two-stage Regularization for Multilingual ASR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2025 International Journal on Asian Language Processing (IJALP). IEEE, 2025.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 and Eng Siong Chng. " </a:t>
            </a:r>
            <a:r>
              <a:rPr lang="en-GB" sz="2400" dirty="0">
                <a:solidFill>
                  <a:srgbClr val="FF0000"/>
                </a:solidFill>
              </a:rPr>
              <a:t>Low Resource Language Adaptation using Two-stage Regularization for Multilingual ASR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The 28th International Conference on Asian Language Processing. 2024</a:t>
            </a:r>
            <a:r>
              <a:rPr lang="en-GB" sz="24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GB" sz="2400" dirty="0">
                <a:highlight>
                  <a:srgbClr val="FFFF00"/>
                </a:highlight>
              </a:rPr>
              <a:t>(Best Paper Award)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 and Eng Siong Chng. "</a:t>
            </a:r>
            <a:r>
              <a:rPr lang="en-GB" sz="2400" dirty="0">
                <a:solidFill>
                  <a:srgbClr val="FF0000"/>
                </a:solidFill>
              </a:rPr>
              <a:t>Improved Alignment for Score Combination of RNN-T and CTC Decoder for Online Decoding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27th International Conference on Text, Speech and Dialogue. 2024.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 and Eng Siong Chng. "</a:t>
            </a:r>
            <a:r>
              <a:rPr lang="en-GB" sz="2400" dirty="0">
                <a:solidFill>
                  <a:srgbClr val="FF0000"/>
                </a:solidFill>
              </a:rPr>
              <a:t>CONTINUAL LEARNING WITH EMBEDDING LAYER SURGERY AND TASK-WISE BEAM SEARCH USING WHISPER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2024 IEEE Spoken Language Technology Workshop. 2024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Jia Qi Yip, and Eng Siong Chng. " </a:t>
            </a:r>
            <a:r>
              <a:rPr lang="en-GB" sz="2400" dirty="0">
                <a:solidFill>
                  <a:srgbClr val="FF0000"/>
                </a:solidFill>
              </a:rPr>
              <a:t>Low-resource Language Adaptation with Ensemble of PEFT Approaches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2024 APSIPA ASC. IEEE, 2024.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Chin Yuen Kwok, </a:t>
            </a:r>
            <a:r>
              <a:rPr lang="en-GB" sz="2400" dirty="0" err="1"/>
              <a:t>Haoyang</a:t>
            </a:r>
            <a:r>
              <a:rPr lang="en-GB" sz="2400" dirty="0"/>
              <a:t> Li, and Eng Siong Chng. "</a:t>
            </a:r>
            <a:r>
              <a:rPr lang="en-GB" sz="2400" dirty="0">
                <a:solidFill>
                  <a:srgbClr val="FF0000"/>
                </a:solidFill>
              </a:rPr>
              <a:t>ASR Model Adaptation for Rare Words Using Synthetic Data Generated by Multiple Text-To-Speech Systems</a:t>
            </a:r>
            <a:r>
              <a:rPr lang="en-GB" sz="2400" dirty="0"/>
              <a:t>." </a:t>
            </a:r>
            <a:r>
              <a:rPr lang="en-GB" sz="2400" dirty="0">
                <a:solidFill>
                  <a:srgbClr val="00B050"/>
                </a:solidFill>
              </a:rPr>
              <a:t>2023 APSIPA ASC. IEEE, 2023. </a:t>
            </a:r>
          </a:p>
        </p:txBody>
      </p:sp>
    </p:spTree>
    <p:extLst>
      <p:ext uri="{BB962C8B-B14F-4D97-AF65-F5344CB8AC3E}">
        <p14:creationId xmlns:p14="http://schemas.microsoft.com/office/powerpoint/2010/main" val="33253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0"/>
    </mc:Choice>
    <mc:Fallback xmlns="">
      <p:transition spd="slow" advTm="3245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DF5B88-6204-4EED-0188-AF9F38EE4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30</a:t>
            </a:fld>
            <a:endParaRPr lang="en-SG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71BDB1-F895-596A-A050-AD438F1A5F51}"/>
              </a:ext>
            </a:extLst>
          </p:cNvPr>
          <p:cNvSpPr/>
          <p:nvPr/>
        </p:nvSpPr>
        <p:spPr>
          <a:xfrm>
            <a:off x="2612760" y="2517992"/>
            <a:ext cx="1065311" cy="10729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0953D127-0FE4-EE37-9710-3FCFB529AD04}"/>
              </a:ext>
            </a:extLst>
          </p:cNvPr>
          <p:cNvSpPr/>
          <p:nvPr/>
        </p:nvSpPr>
        <p:spPr>
          <a:xfrm>
            <a:off x="2642865" y="3107229"/>
            <a:ext cx="785793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123C354-4E28-E3FE-49A7-F6BE4796C1F8}"/>
              </a:ext>
            </a:extLst>
          </p:cNvPr>
          <p:cNvSpPr txBox="1"/>
          <p:nvPr/>
        </p:nvSpPr>
        <p:spPr>
          <a:xfrm>
            <a:off x="2820620" y="305332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MHA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EE6AA0A1-0C40-9D1B-A110-A7E7241673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84374" y="3405212"/>
            <a:ext cx="405925" cy="298148"/>
          </a:xfrm>
          <a:prstGeom prst="bentConnector3">
            <a:avLst>
              <a:gd name="adj1" fmla="val 67965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E321183-D2B6-7D92-19EF-A6217D7360F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99056" y="3386138"/>
            <a:ext cx="408464" cy="333756"/>
          </a:xfrm>
          <a:prstGeom prst="bentConnector3">
            <a:avLst>
              <a:gd name="adj1" fmla="val 67854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49A9533-765E-3636-39C9-9F3682816C6F}"/>
              </a:ext>
            </a:extLst>
          </p:cNvPr>
          <p:cNvCxnSpPr>
            <a:cxnSpLocks/>
          </p:cNvCxnSpPr>
          <p:nvPr/>
        </p:nvCxnSpPr>
        <p:spPr>
          <a:xfrm flipH="1" flipV="1">
            <a:off x="3035761" y="3360081"/>
            <a:ext cx="649" cy="39716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D69C37C-A2CE-AD16-C036-AD7748D9F090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3032165" y="3039238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A0767C3F-D6B5-A94A-CEF8-50E492E50799}"/>
              </a:ext>
            </a:extLst>
          </p:cNvPr>
          <p:cNvCxnSpPr>
            <a:endCxn id="29" idx="3"/>
          </p:cNvCxnSpPr>
          <p:nvPr/>
        </p:nvCxnSpPr>
        <p:spPr>
          <a:xfrm rot="5400000" flipH="1" flipV="1">
            <a:off x="2917922" y="3079135"/>
            <a:ext cx="569996" cy="334318"/>
          </a:xfrm>
          <a:prstGeom prst="bentConnector4">
            <a:avLst>
              <a:gd name="adj1" fmla="val 717"/>
              <a:gd name="adj2" fmla="val 168378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5F21B4D3-755F-E7B2-1F14-B401A3DE43DF}"/>
              </a:ext>
            </a:extLst>
          </p:cNvPr>
          <p:cNvSpPr/>
          <p:nvPr/>
        </p:nvSpPr>
        <p:spPr>
          <a:xfrm>
            <a:off x="2694250" y="2883354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B963B65-50D1-1DFE-585F-A3591F8D11D3}"/>
              </a:ext>
            </a:extLst>
          </p:cNvPr>
          <p:cNvSpPr txBox="1"/>
          <p:nvPr/>
        </p:nvSpPr>
        <p:spPr>
          <a:xfrm>
            <a:off x="2664040" y="2858869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A5C3A18-9565-C18E-B6EF-7FA6D109BAE5}"/>
              </a:ext>
            </a:extLst>
          </p:cNvPr>
          <p:cNvSpPr/>
          <p:nvPr/>
        </p:nvSpPr>
        <p:spPr>
          <a:xfrm>
            <a:off x="3936748" y="2521313"/>
            <a:ext cx="1065311" cy="10729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0" name="矩形: 剪去对角 49">
            <a:extLst>
              <a:ext uri="{FF2B5EF4-FFF2-40B4-BE49-F238E27FC236}">
                <a16:creationId xmlns:a16="http://schemas.microsoft.com/office/drawing/2014/main" id="{2F95C635-024E-52D6-AC45-984E44194E79}"/>
              </a:ext>
            </a:extLst>
          </p:cNvPr>
          <p:cNvSpPr/>
          <p:nvPr/>
        </p:nvSpPr>
        <p:spPr>
          <a:xfrm>
            <a:off x="3966854" y="3110550"/>
            <a:ext cx="863690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745F1A-B728-2B69-7A4A-A66676B9144B}"/>
              </a:ext>
            </a:extLst>
          </p:cNvPr>
          <p:cNvSpPr txBox="1"/>
          <p:nvPr/>
        </p:nvSpPr>
        <p:spPr>
          <a:xfrm>
            <a:off x="4149205" y="306099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MHA</a:t>
            </a:r>
          </a:p>
        </p:txBody>
      </p: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9E18B770-E277-1223-7F5E-2D94F801B3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08362" y="3408533"/>
            <a:ext cx="405925" cy="298148"/>
          </a:xfrm>
          <a:prstGeom prst="bentConnector3">
            <a:avLst>
              <a:gd name="adj1" fmla="val 67965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4DAD0493-0363-8CBA-909B-9195199618A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23044" y="3389459"/>
            <a:ext cx="408464" cy="333756"/>
          </a:xfrm>
          <a:prstGeom prst="bentConnector3">
            <a:avLst>
              <a:gd name="adj1" fmla="val 67854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D6A2599-8AFE-B568-F276-741FC2836365}"/>
              </a:ext>
            </a:extLst>
          </p:cNvPr>
          <p:cNvCxnSpPr>
            <a:cxnSpLocks/>
          </p:cNvCxnSpPr>
          <p:nvPr/>
        </p:nvCxnSpPr>
        <p:spPr>
          <a:xfrm flipH="1" flipV="1">
            <a:off x="4359749" y="3363402"/>
            <a:ext cx="649" cy="39716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A9A3A39-3B8A-FC90-2428-259F384AD13B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4356153" y="3042559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54817631-386D-47F7-F8F9-F60AC3131E4D}"/>
              </a:ext>
            </a:extLst>
          </p:cNvPr>
          <p:cNvCxnSpPr>
            <a:endCxn id="57" idx="3"/>
          </p:cNvCxnSpPr>
          <p:nvPr/>
        </p:nvCxnSpPr>
        <p:spPr>
          <a:xfrm rot="5400000" flipH="1" flipV="1">
            <a:off x="4241910" y="3082456"/>
            <a:ext cx="569996" cy="334318"/>
          </a:xfrm>
          <a:prstGeom prst="bentConnector4">
            <a:avLst>
              <a:gd name="adj1" fmla="val 717"/>
              <a:gd name="adj2" fmla="val 168378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CF4CF29E-3291-985A-15E0-423DE9181DF1}"/>
              </a:ext>
            </a:extLst>
          </p:cNvPr>
          <p:cNvSpPr/>
          <p:nvPr/>
        </p:nvSpPr>
        <p:spPr>
          <a:xfrm>
            <a:off x="4018238" y="2886675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2798D0-20F0-10FA-D79B-F1139C0D5431}"/>
              </a:ext>
            </a:extLst>
          </p:cNvPr>
          <p:cNvSpPr txBox="1"/>
          <p:nvPr/>
        </p:nvSpPr>
        <p:spPr>
          <a:xfrm>
            <a:off x="3988028" y="2862190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DA05CF-9EA4-ED5B-7F22-DB870E10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419" y="3284796"/>
            <a:ext cx="167636" cy="457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19E4BC-6E07-C984-81A3-8A3B93FC0CA4}"/>
              </a:ext>
            </a:extLst>
          </p:cNvPr>
          <p:cNvSpPr/>
          <p:nvPr/>
        </p:nvSpPr>
        <p:spPr>
          <a:xfrm>
            <a:off x="3995483" y="3284796"/>
            <a:ext cx="45719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0CE2FB-F00D-AAD0-6128-227DC08B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23" y="3281005"/>
            <a:ext cx="167636" cy="457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B28C7F-FFFD-3DE0-023B-8FE36E4D7338}"/>
              </a:ext>
            </a:extLst>
          </p:cNvPr>
          <p:cNvSpPr/>
          <p:nvPr/>
        </p:nvSpPr>
        <p:spPr>
          <a:xfrm>
            <a:off x="4285087" y="3281005"/>
            <a:ext cx="45719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CC30EE-32FE-89CC-286E-DE22AA0E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04" y="3281005"/>
            <a:ext cx="167636" cy="457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083AD57-22AF-D1DB-5BB2-A7E122702350}"/>
              </a:ext>
            </a:extLst>
          </p:cNvPr>
          <p:cNvSpPr/>
          <p:nvPr/>
        </p:nvSpPr>
        <p:spPr>
          <a:xfrm>
            <a:off x="4575968" y="3281005"/>
            <a:ext cx="45719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D31640-F15D-B629-0795-F47B0DA0FCB2}"/>
              </a:ext>
            </a:extLst>
          </p:cNvPr>
          <p:cNvSpPr/>
          <p:nvPr/>
        </p:nvSpPr>
        <p:spPr>
          <a:xfrm>
            <a:off x="4213402" y="2297614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2BBAE4-F8FD-E71B-EE81-ED552DB1FF6B}"/>
              </a:ext>
            </a:extLst>
          </p:cNvPr>
          <p:cNvSpPr/>
          <p:nvPr/>
        </p:nvSpPr>
        <p:spPr>
          <a:xfrm>
            <a:off x="4358933" y="2297614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DAC777-E8A4-4266-654F-3152C620AA38}"/>
              </a:ext>
            </a:extLst>
          </p:cNvPr>
          <p:cNvSpPr/>
          <p:nvPr/>
        </p:nvSpPr>
        <p:spPr>
          <a:xfrm>
            <a:off x="4060457" y="2297614"/>
            <a:ext cx="108464" cy="1064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F6B18F5-D30B-BAB7-85CC-E579C9D3BB7F}"/>
              </a:ext>
            </a:extLst>
          </p:cNvPr>
          <p:cNvSpPr/>
          <p:nvPr/>
        </p:nvSpPr>
        <p:spPr>
          <a:xfrm>
            <a:off x="4509659" y="2297613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DBE5E4E-044A-CAA5-2B7C-40E95FA6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67" y="3272228"/>
            <a:ext cx="167636" cy="4571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C99A7F5-51FF-FB83-E238-25C69C21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29" y="3270337"/>
            <a:ext cx="167636" cy="4571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7CCC44E-186A-68F9-25B6-FBE3830E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690" y="3270337"/>
            <a:ext cx="167636" cy="45719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8083AC21-62EF-3350-02EF-11442FD8070C}"/>
              </a:ext>
            </a:extLst>
          </p:cNvPr>
          <p:cNvSpPr/>
          <p:nvPr/>
        </p:nvSpPr>
        <p:spPr>
          <a:xfrm>
            <a:off x="2822969" y="229183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29D33B6-36E2-9B93-EAD8-C1CFC00FECD5}"/>
              </a:ext>
            </a:extLst>
          </p:cNvPr>
          <p:cNvSpPr/>
          <p:nvPr/>
        </p:nvSpPr>
        <p:spPr>
          <a:xfrm>
            <a:off x="2968500" y="2291837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7EBE477-8A97-D29D-105E-C974F250C659}"/>
              </a:ext>
            </a:extLst>
          </p:cNvPr>
          <p:cNvSpPr/>
          <p:nvPr/>
        </p:nvSpPr>
        <p:spPr>
          <a:xfrm>
            <a:off x="3119226" y="22918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6F3942C8-AB06-45C6-9C84-086CD867FCAF}"/>
              </a:ext>
            </a:extLst>
          </p:cNvPr>
          <p:cNvSpPr/>
          <p:nvPr/>
        </p:nvSpPr>
        <p:spPr>
          <a:xfrm>
            <a:off x="5237263" y="2495860"/>
            <a:ext cx="1065311" cy="10950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0" name="矩形: 剪去对角 79">
            <a:extLst>
              <a:ext uri="{FF2B5EF4-FFF2-40B4-BE49-F238E27FC236}">
                <a16:creationId xmlns:a16="http://schemas.microsoft.com/office/drawing/2014/main" id="{BE1F99C9-417C-34E5-62B9-64A26A6CBBE4}"/>
              </a:ext>
            </a:extLst>
          </p:cNvPr>
          <p:cNvSpPr/>
          <p:nvPr/>
        </p:nvSpPr>
        <p:spPr>
          <a:xfrm>
            <a:off x="5267369" y="3107229"/>
            <a:ext cx="863690" cy="244094"/>
          </a:xfrm>
          <a:prstGeom prst="snip2Diag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874F779-EE63-0B4B-34F4-59D75CF80883}"/>
              </a:ext>
            </a:extLst>
          </p:cNvPr>
          <p:cNvSpPr txBox="1"/>
          <p:nvPr/>
        </p:nvSpPr>
        <p:spPr>
          <a:xfrm>
            <a:off x="5466975" y="305332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MHA</a:t>
            </a: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8B32519-F8C3-B025-D42F-5BA3A6D1191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08877" y="3405212"/>
            <a:ext cx="405925" cy="298148"/>
          </a:xfrm>
          <a:prstGeom prst="bentConnector3">
            <a:avLst>
              <a:gd name="adj1" fmla="val 67965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4E51046F-09D1-AA48-376B-BFD1D2B1BA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23559" y="3386138"/>
            <a:ext cx="408464" cy="333756"/>
          </a:xfrm>
          <a:prstGeom prst="bentConnector3">
            <a:avLst>
              <a:gd name="adj1" fmla="val 67854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6488F9AE-13BE-F477-3DF3-BF8AD1B61829}"/>
              </a:ext>
            </a:extLst>
          </p:cNvPr>
          <p:cNvCxnSpPr>
            <a:cxnSpLocks/>
          </p:cNvCxnSpPr>
          <p:nvPr/>
        </p:nvCxnSpPr>
        <p:spPr>
          <a:xfrm flipH="1" flipV="1">
            <a:off x="5660264" y="3360081"/>
            <a:ext cx="649" cy="39716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B78472DB-B347-682C-158C-B70B07AB216D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5656668" y="3039238"/>
            <a:ext cx="0" cy="679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连接符: 肘形 85">
            <a:extLst>
              <a:ext uri="{FF2B5EF4-FFF2-40B4-BE49-F238E27FC236}">
                <a16:creationId xmlns:a16="http://schemas.microsoft.com/office/drawing/2014/main" id="{025752B3-EDDC-8BE7-476F-D0F355EDB899}"/>
              </a:ext>
            </a:extLst>
          </p:cNvPr>
          <p:cNvCxnSpPr>
            <a:endCxn id="87" idx="3"/>
          </p:cNvCxnSpPr>
          <p:nvPr/>
        </p:nvCxnSpPr>
        <p:spPr>
          <a:xfrm rot="5400000" flipH="1" flipV="1">
            <a:off x="5542425" y="3079135"/>
            <a:ext cx="569996" cy="334318"/>
          </a:xfrm>
          <a:prstGeom prst="bentConnector4">
            <a:avLst>
              <a:gd name="adj1" fmla="val 717"/>
              <a:gd name="adj2" fmla="val 168378"/>
            </a:avLst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3880D07A-A664-0859-7F99-07541B4F07E1}"/>
              </a:ext>
            </a:extLst>
          </p:cNvPr>
          <p:cNvSpPr/>
          <p:nvPr/>
        </p:nvSpPr>
        <p:spPr>
          <a:xfrm>
            <a:off x="5318753" y="2883354"/>
            <a:ext cx="675829" cy="15588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3356787-CEEF-F987-343A-2ADF9A001814}"/>
              </a:ext>
            </a:extLst>
          </p:cNvPr>
          <p:cNvSpPr txBox="1"/>
          <p:nvPr/>
        </p:nvSpPr>
        <p:spPr>
          <a:xfrm>
            <a:off x="5288543" y="2858869"/>
            <a:ext cx="74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Add &amp; Norm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7531FC73-7F1F-3FB2-3792-10F646BE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34" y="3281475"/>
            <a:ext cx="167636" cy="45719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10152F01-0392-CD65-2A60-D1AD5079D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38" y="3277684"/>
            <a:ext cx="167636" cy="45719"/>
          </a:xfrm>
          <a:prstGeom prst="rect">
            <a:avLst/>
          </a:prstGeom>
        </p:spPr>
      </p:pic>
      <p:sp>
        <p:nvSpPr>
          <p:cNvPr id="105" name="矩形 104">
            <a:extLst>
              <a:ext uri="{FF2B5EF4-FFF2-40B4-BE49-F238E27FC236}">
                <a16:creationId xmlns:a16="http://schemas.microsoft.com/office/drawing/2014/main" id="{CA788D1D-A6B1-52AE-AFCA-8CAFCD03AFA6}"/>
              </a:ext>
            </a:extLst>
          </p:cNvPr>
          <p:cNvSpPr/>
          <p:nvPr/>
        </p:nvSpPr>
        <p:spPr>
          <a:xfrm>
            <a:off x="5585602" y="3277684"/>
            <a:ext cx="4571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6" name="图片 105">
            <a:extLst>
              <a:ext uri="{FF2B5EF4-FFF2-40B4-BE49-F238E27FC236}">
                <a16:creationId xmlns:a16="http://schemas.microsoft.com/office/drawing/2014/main" id="{E610A714-7FC0-E69C-79D2-C49C30E1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19" y="3277684"/>
            <a:ext cx="167636" cy="45719"/>
          </a:xfrm>
          <a:prstGeom prst="rect">
            <a:avLst/>
          </a:prstGeom>
        </p:spPr>
      </p:pic>
      <p:sp>
        <p:nvSpPr>
          <p:cNvPr id="107" name="矩形 106">
            <a:extLst>
              <a:ext uri="{FF2B5EF4-FFF2-40B4-BE49-F238E27FC236}">
                <a16:creationId xmlns:a16="http://schemas.microsoft.com/office/drawing/2014/main" id="{DF0A4282-F431-B822-BB53-485CC7897D98}"/>
              </a:ext>
            </a:extLst>
          </p:cNvPr>
          <p:cNvSpPr/>
          <p:nvPr/>
        </p:nvSpPr>
        <p:spPr>
          <a:xfrm>
            <a:off x="5876483" y="3277684"/>
            <a:ext cx="4571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C8568526-C710-8C8E-55A7-4C4E8B257192}"/>
              </a:ext>
            </a:extLst>
          </p:cNvPr>
          <p:cNvSpPr/>
          <p:nvPr/>
        </p:nvSpPr>
        <p:spPr>
          <a:xfrm>
            <a:off x="5459685" y="2286370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871AF359-6189-9297-DD45-9619E237F452}"/>
              </a:ext>
            </a:extLst>
          </p:cNvPr>
          <p:cNvSpPr/>
          <p:nvPr/>
        </p:nvSpPr>
        <p:spPr>
          <a:xfrm>
            <a:off x="5605216" y="2286370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BD7E569-BC1C-6B74-A879-2C791B3AA2DE}"/>
              </a:ext>
            </a:extLst>
          </p:cNvPr>
          <p:cNvSpPr/>
          <p:nvPr/>
        </p:nvSpPr>
        <p:spPr>
          <a:xfrm>
            <a:off x="5755942" y="2286369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D0F65E6D-7046-E1EB-66B5-949D3F1728AD}"/>
              </a:ext>
            </a:extLst>
          </p:cNvPr>
          <p:cNvSpPr txBox="1"/>
          <p:nvPr/>
        </p:nvSpPr>
        <p:spPr>
          <a:xfrm>
            <a:off x="1298042" y="2796629"/>
            <a:ext cx="963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Trainable prompt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4EE2DA5-DB91-26E6-C3F3-933699D0BA3A}"/>
              </a:ext>
            </a:extLst>
          </p:cNvPr>
          <p:cNvSpPr/>
          <p:nvPr/>
        </p:nvSpPr>
        <p:spPr>
          <a:xfrm>
            <a:off x="1232344" y="2858800"/>
            <a:ext cx="108464" cy="106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3FDD5B5-E80A-4F4C-5430-4F79671ACA7D}"/>
              </a:ext>
            </a:extLst>
          </p:cNvPr>
          <p:cNvSpPr/>
          <p:nvPr/>
        </p:nvSpPr>
        <p:spPr>
          <a:xfrm>
            <a:off x="1230309" y="3430815"/>
            <a:ext cx="108464" cy="1064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63E82713-19CB-48A5-7BB8-58EAA5926BC3}"/>
              </a:ext>
            </a:extLst>
          </p:cNvPr>
          <p:cNvSpPr txBox="1"/>
          <p:nvPr/>
        </p:nvSpPr>
        <p:spPr>
          <a:xfrm>
            <a:off x="1302885" y="3361715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Trainable prefix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D3B170D4-D847-4768-5908-F8743536B906}"/>
              </a:ext>
            </a:extLst>
          </p:cNvPr>
          <p:cNvSpPr/>
          <p:nvPr/>
        </p:nvSpPr>
        <p:spPr>
          <a:xfrm>
            <a:off x="1232912" y="2641282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4DD9327-04C7-19D2-55E1-319C2ED45F48}"/>
              </a:ext>
            </a:extLst>
          </p:cNvPr>
          <p:cNvSpPr txBox="1"/>
          <p:nvPr/>
        </p:nvSpPr>
        <p:spPr>
          <a:xfrm>
            <a:off x="1318926" y="2576660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Feature vector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70E92C0D-0143-F4C3-BA7E-3E437CFE238F}"/>
              </a:ext>
            </a:extLst>
          </p:cNvPr>
          <p:cNvSpPr/>
          <p:nvPr/>
        </p:nvSpPr>
        <p:spPr>
          <a:xfrm>
            <a:off x="1094775" y="2130136"/>
            <a:ext cx="1135074" cy="195418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3E0BDD3B-116F-A914-C92B-C5848096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64" y="3642103"/>
            <a:ext cx="460210" cy="247805"/>
          </a:xfrm>
          <a:prstGeom prst="rect">
            <a:avLst/>
          </a:prstGeom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264E8F7F-5809-B071-A8E3-6B6F6F44308F}"/>
              </a:ext>
            </a:extLst>
          </p:cNvPr>
          <p:cNvSpPr/>
          <p:nvPr/>
        </p:nvSpPr>
        <p:spPr>
          <a:xfrm>
            <a:off x="2840084" y="3689484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227F0CF-3775-970D-F008-88064DDC78A1}"/>
              </a:ext>
            </a:extLst>
          </p:cNvPr>
          <p:cNvSpPr/>
          <p:nvPr/>
        </p:nvSpPr>
        <p:spPr>
          <a:xfrm>
            <a:off x="2979682" y="36904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BDFBA2A-FC3F-AF37-2786-9DBEAF588F65}"/>
              </a:ext>
            </a:extLst>
          </p:cNvPr>
          <p:cNvSpPr/>
          <p:nvPr/>
        </p:nvSpPr>
        <p:spPr>
          <a:xfrm>
            <a:off x="3125213" y="36904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A3C5F940-3938-DC7F-5FDF-8B14A9F6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28" y="3649390"/>
            <a:ext cx="460210" cy="247805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9EE65A2E-682F-AFF8-C42C-C01F4BE4022B}"/>
              </a:ext>
            </a:extLst>
          </p:cNvPr>
          <p:cNvSpPr/>
          <p:nvPr/>
        </p:nvSpPr>
        <p:spPr>
          <a:xfrm>
            <a:off x="4225479" y="367703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519D056-2430-E0F9-1355-60A38E8632AF}"/>
              </a:ext>
            </a:extLst>
          </p:cNvPr>
          <p:cNvSpPr/>
          <p:nvPr/>
        </p:nvSpPr>
        <p:spPr>
          <a:xfrm>
            <a:off x="4371010" y="367703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C4EFB955-262A-1707-013D-CC0A5E601933}"/>
              </a:ext>
            </a:extLst>
          </p:cNvPr>
          <p:cNvSpPr/>
          <p:nvPr/>
        </p:nvSpPr>
        <p:spPr>
          <a:xfrm>
            <a:off x="4072534" y="3677035"/>
            <a:ext cx="108464" cy="106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491AF4-7B37-BE7F-FF4A-EFF0B2AE3661}"/>
              </a:ext>
            </a:extLst>
          </p:cNvPr>
          <p:cNvSpPr/>
          <p:nvPr/>
        </p:nvSpPr>
        <p:spPr>
          <a:xfrm>
            <a:off x="4521736" y="3677034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9" name="图片 128">
            <a:extLst>
              <a:ext uri="{FF2B5EF4-FFF2-40B4-BE49-F238E27FC236}">
                <a16:creationId xmlns:a16="http://schemas.microsoft.com/office/drawing/2014/main" id="{F365CB56-4EAC-B87E-CD05-0308EBA8A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372" y="3648944"/>
            <a:ext cx="460210" cy="247805"/>
          </a:xfrm>
          <a:prstGeom prst="rect">
            <a:avLst/>
          </a:prstGeom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8592404D-38C1-9D6E-E141-D97394F84417}"/>
              </a:ext>
            </a:extLst>
          </p:cNvPr>
          <p:cNvSpPr/>
          <p:nvPr/>
        </p:nvSpPr>
        <p:spPr>
          <a:xfrm>
            <a:off x="5466975" y="36904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73097FE-8CE7-8F06-4EC2-58DB8139EE10}"/>
              </a:ext>
            </a:extLst>
          </p:cNvPr>
          <p:cNvSpPr/>
          <p:nvPr/>
        </p:nvSpPr>
        <p:spPr>
          <a:xfrm>
            <a:off x="5612506" y="3690436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CEE96A9-CA6E-AF2B-4EC3-4E0EA779B61F}"/>
              </a:ext>
            </a:extLst>
          </p:cNvPr>
          <p:cNvSpPr/>
          <p:nvPr/>
        </p:nvSpPr>
        <p:spPr>
          <a:xfrm>
            <a:off x="5763232" y="3690435"/>
            <a:ext cx="108464" cy="1064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BE536E69-F890-9AF7-4FFC-91C014F2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186"/>
          <a:stretch/>
        </p:blipFill>
        <p:spPr>
          <a:xfrm>
            <a:off x="2664040" y="3828638"/>
            <a:ext cx="948167" cy="450205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id="{8D126CBC-A886-41B5-B0AB-4F171E1E8C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186"/>
          <a:stretch/>
        </p:blipFill>
        <p:spPr>
          <a:xfrm>
            <a:off x="3995483" y="3807236"/>
            <a:ext cx="948167" cy="450205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1CA5BCBD-07C8-A93A-9212-0C637EEC52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186"/>
          <a:stretch/>
        </p:blipFill>
        <p:spPr>
          <a:xfrm>
            <a:off x="5336090" y="3815991"/>
            <a:ext cx="948167" cy="450205"/>
          </a:xfrm>
          <a:prstGeom prst="rect">
            <a:avLst/>
          </a:prstGeom>
        </p:spPr>
      </p:pic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0070CB38-B4C4-42BF-7B37-04D069EBA6B1}"/>
              </a:ext>
            </a:extLst>
          </p:cNvPr>
          <p:cNvCxnSpPr>
            <a:cxnSpLocks/>
          </p:cNvCxnSpPr>
          <p:nvPr/>
        </p:nvCxnSpPr>
        <p:spPr>
          <a:xfrm flipV="1">
            <a:off x="3024658" y="2763529"/>
            <a:ext cx="0" cy="1174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E43803FC-3168-D0AE-ECFB-C55AD0B6524E}"/>
              </a:ext>
            </a:extLst>
          </p:cNvPr>
          <p:cNvSpPr txBox="1"/>
          <p:nvPr/>
        </p:nvSpPr>
        <p:spPr>
          <a:xfrm rot="5400000">
            <a:off x="3038615" y="2461011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…</a:t>
            </a:r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695B08C-83DE-5B19-50D3-BB52CDF655EC}"/>
              </a:ext>
            </a:extLst>
          </p:cNvPr>
          <p:cNvCxnSpPr>
            <a:cxnSpLocks/>
          </p:cNvCxnSpPr>
          <p:nvPr/>
        </p:nvCxnSpPr>
        <p:spPr>
          <a:xfrm flipV="1">
            <a:off x="3016180" y="2437124"/>
            <a:ext cx="0" cy="1174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本框 145">
            <a:extLst>
              <a:ext uri="{FF2B5EF4-FFF2-40B4-BE49-F238E27FC236}">
                <a16:creationId xmlns:a16="http://schemas.microsoft.com/office/drawing/2014/main" id="{863D6730-D4A5-C3DB-EE33-76461DF12F2B}"/>
              </a:ext>
            </a:extLst>
          </p:cNvPr>
          <p:cNvSpPr txBox="1"/>
          <p:nvPr/>
        </p:nvSpPr>
        <p:spPr>
          <a:xfrm>
            <a:off x="1419613" y="2208610"/>
            <a:ext cx="903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Transformer </a:t>
            </a:r>
          </a:p>
          <a:p>
            <a:r>
              <a:rPr lang="en-GB" sz="800" dirty="0"/>
              <a:t>decoder block</a:t>
            </a:r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5E312245-DCD8-25AB-2C5C-6DD7C21EE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35" y="2199304"/>
            <a:ext cx="331460" cy="352928"/>
          </a:xfrm>
          <a:prstGeom prst="rect">
            <a:avLst/>
          </a:prstGeom>
        </p:spPr>
      </p:pic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11CA5A68-114D-1082-433C-BA1F78421B3D}"/>
              </a:ext>
            </a:extLst>
          </p:cNvPr>
          <p:cNvCxnSpPr>
            <a:cxnSpLocks/>
          </p:cNvCxnSpPr>
          <p:nvPr/>
        </p:nvCxnSpPr>
        <p:spPr>
          <a:xfrm flipV="1">
            <a:off x="4356818" y="2771442"/>
            <a:ext cx="0" cy="1174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03E4279-FA82-1D94-E36A-C2266F30547A}"/>
              </a:ext>
            </a:extLst>
          </p:cNvPr>
          <p:cNvSpPr txBox="1"/>
          <p:nvPr/>
        </p:nvSpPr>
        <p:spPr>
          <a:xfrm rot="5400000">
            <a:off x="4370775" y="2468924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…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5FB45FD8-FD1B-E51C-7CB0-51E087B42319}"/>
              </a:ext>
            </a:extLst>
          </p:cNvPr>
          <p:cNvCxnSpPr>
            <a:cxnSpLocks/>
          </p:cNvCxnSpPr>
          <p:nvPr/>
        </p:nvCxnSpPr>
        <p:spPr>
          <a:xfrm flipV="1">
            <a:off x="4348340" y="2445037"/>
            <a:ext cx="0" cy="1174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28CD8F98-2793-B435-8D8D-583AAD855BAF}"/>
              </a:ext>
            </a:extLst>
          </p:cNvPr>
          <p:cNvCxnSpPr>
            <a:cxnSpLocks/>
          </p:cNvCxnSpPr>
          <p:nvPr/>
        </p:nvCxnSpPr>
        <p:spPr>
          <a:xfrm flipV="1">
            <a:off x="5656668" y="2765882"/>
            <a:ext cx="0" cy="1174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2030C469-12D2-C909-E375-C3135F84775A}"/>
              </a:ext>
            </a:extLst>
          </p:cNvPr>
          <p:cNvSpPr txBox="1"/>
          <p:nvPr/>
        </p:nvSpPr>
        <p:spPr>
          <a:xfrm rot="5400000">
            <a:off x="5674735" y="2446865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…</a:t>
            </a: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2EDD09AD-0EAC-9418-CED5-A2DF53DAAECD}"/>
              </a:ext>
            </a:extLst>
          </p:cNvPr>
          <p:cNvCxnSpPr>
            <a:cxnSpLocks/>
          </p:cNvCxnSpPr>
          <p:nvPr/>
        </p:nvCxnSpPr>
        <p:spPr>
          <a:xfrm flipV="1">
            <a:off x="5652300" y="2422978"/>
            <a:ext cx="0" cy="1174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A2B234F0-9A90-3A90-242A-0FA15D220CC6}"/>
              </a:ext>
            </a:extLst>
          </p:cNvPr>
          <p:cNvSpPr txBox="1"/>
          <p:nvPr/>
        </p:nvSpPr>
        <p:spPr>
          <a:xfrm>
            <a:off x="3205812" y="2171244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Layer </a:t>
            </a:r>
          </a:p>
          <a:p>
            <a:r>
              <a:rPr lang="en-GB" sz="700" dirty="0"/>
              <a:t>output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267FD5AD-7BC8-2721-EF64-7781E45A1907}"/>
              </a:ext>
            </a:extLst>
          </p:cNvPr>
          <p:cNvSpPr txBox="1"/>
          <p:nvPr/>
        </p:nvSpPr>
        <p:spPr>
          <a:xfrm>
            <a:off x="4583173" y="218572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Layer </a:t>
            </a:r>
          </a:p>
          <a:p>
            <a:r>
              <a:rPr lang="en-GB" sz="700" dirty="0"/>
              <a:t>output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CA2181E8-6A2D-8940-A3BB-2355A99FA6C9}"/>
              </a:ext>
            </a:extLst>
          </p:cNvPr>
          <p:cNvSpPr txBox="1"/>
          <p:nvPr/>
        </p:nvSpPr>
        <p:spPr>
          <a:xfrm>
            <a:off x="5834832" y="217932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Layer </a:t>
            </a:r>
          </a:p>
          <a:p>
            <a:r>
              <a:rPr lang="en-GB" sz="700"/>
              <a:t>output</a:t>
            </a:r>
            <a:endParaRPr lang="en-GB" sz="700" dirty="0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B04622D4-31B6-F8BA-B4A6-63FE506B7807}"/>
              </a:ext>
            </a:extLst>
          </p:cNvPr>
          <p:cNvSpPr/>
          <p:nvPr/>
        </p:nvSpPr>
        <p:spPr>
          <a:xfrm>
            <a:off x="1232419" y="3146689"/>
            <a:ext cx="108464" cy="10649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9065795-2713-2584-CD57-9B590CE3137A}"/>
              </a:ext>
            </a:extLst>
          </p:cNvPr>
          <p:cNvSpPr txBox="1"/>
          <p:nvPr/>
        </p:nvSpPr>
        <p:spPr>
          <a:xfrm>
            <a:off x="1313194" y="304100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Features derived</a:t>
            </a:r>
          </a:p>
          <a:p>
            <a:r>
              <a:rPr lang="en-GB" sz="800" dirty="0"/>
              <a:t>from prompt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41CB3537-8E2B-3FCC-1B96-01A65F453980}"/>
              </a:ext>
            </a:extLst>
          </p:cNvPr>
          <p:cNvSpPr txBox="1"/>
          <p:nvPr/>
        </p:nvSpPr>
        <p:spPr>
          <a:xfrm>
            <a:off x="2664040" y="1929699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u="sng" dirty="0"/>
              <a:t>Vanilla fine-tuning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04A71BE0-B94B-C8AF-4E68-6EDB9679F9D2}"/>
              </a:ext>
            </a:extLst>
          </p:cNvPr>
          <p:cNvSpPr txBox="1"/>
          <p:nvPr/>
        </p:nvSpPr>
        <p:spPr>
          <a:xfrm>
            <a:off x="4099781" y="1935218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u="sng" dirty="0"/>
              <a:t>Prompt tuning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FF9B5CDA-4CB8-3107-F3F3-022A9B93AC94}"/>
              </a:ext>
            </a:extLst>
          </p:cNvPr>
          <p:cNvSpPr txBox="1"/>
          <p:nvPr/>
        </p:nvSpPr>
        <p:spPr>
          <a:xfrm>
            <a:off x="5334409" y="1936895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u="sng" dirty="0"/>
              <a:t>Prefix tuning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EF388A9C-917E-C0BF-C114-459830D5F99F}"/>
              </a:ext>
            </a:extLst>
          </p:cNvPr>
          <p:cNvSpPr txBox="1"/>
          <p:nvPr/>
        </p:nvSpPr>
        <p:spPr>
          <a:xfrm>
            <a:off x="2428660" y="1907263"/>
            <a:ext cx="502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(A)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F3F9CEA-FA97-703E-D5CA-8409A3EF1B08}"/>
              </a:ext>
            </a:extLst>
          </p:cNvPr>
          <p:cNvSpPr txBox="1"/>
          <p:nvPr/>
        </p:nvSpPr>
        <p:spPr>
          <a:xfrm>
            <a:off x="3869861" y="1903929"/>
            <a:ext cx="502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(B)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108E7AD3-02C4-5B69-17A4-695E16879BAE}"/>
              </a:ext>
            </a:extLst>
          </p:cNvPr>
          <p:cNvSpPr txBox="1"/>
          <p:nvPr/>
        </p:nvSpPr>
        <p:spPr>
          <a:xfrm>
            <a:off x="5099187" y="1905910"/>
            <a:ext cx="502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(C)</a:t>
            </a:r>
          </a:p>
        </p:txBody>
      </p:sp>
      <p:pic>
        <p:nvPicPr>
          <p:cNvPr id="169" name="图片 168">
            <a:extLst>
              <a:ext uri="{FF2B5EF4-FFF2-40B4-BE49-F238E27FC236}">
                <a16:creationId xmlns:a16="http://schemas.microsoft.com/office/drawing/2014/main" id="{421FC2B6-9A56-DAA3-ECB3-D0C2EAEBB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57" y="3659608"/>
            <a:ext cx="121369" cy="151205"/>
          </a:xfrm>
          <a:prstGeom prst="rect">
            <a:avLst/>
          </a:prstGeom>
        </p:spPr>
      </p:pic>
      <p:pic>
        <p:nvPicPr>
          <p:cNvPr id="170" name="图片 169">
            <a:extLst>
              <a:ext uri="{FF2B5EF4-FFF2-40B4-BE49-F238E27FC236}">
                <a16:creationId xmlns:a16="http://schemas.microsoft.com/office/drawing/2014/main" id="{17560D51-3995-C581-63CF-DCB833C68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314" y="3887228"/>
            <a:ext cx="155456" cy="155456"/>
          </a:xfrm>
          <a:prstGeom prst="rect">
            <a:avLst/>
          </a:prstGeom>
        </p:spPr>
      </p:pic>
      <p:sp>
        <p:nvSpPr>
          <p:cNvPr id="171" name="文本框 170">
            <a:extLst>
              <a:ext uri="{FF2B5EF4-FFF2-40B4-BE49-F238E27FC236}">
                <a16:creationId xmlns:a16="http://schemas.microsoft.com/office/drawing/2014/main" id="{29A90B65-20A8-A779-90C6-3CBAE31BCA78}"/>
              </a:ext>
            </a:extLst>
          </p:cNvPr>
          <p:cNvSpPr txBox="1"/>
          <p:nvPr/>
        </p:nvSpPr>
        <p:spPr>
          <a:xfrm>
            <a:off x="1327742" y="3858372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Freeze weight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463976BF-297D-008F-03BF-DD78ABCAC998}"/>
              </a:ext>
            </a:extLst>
          </p:cNvPr>
          <p:cNvSpPr txBox="1"/>
          <p:nvPr/>
        </p:nvSpPr>
        <p:spPr>
          <a:xfrm>
            <a:off x="1318926" y="3633015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Train weight</a:t>
            </a:r>
          </a:p>
        </p:txBody>
      </p:sp>
      <p:pic>
        <p:nvPicPr>
          <p:cNvPr id="173" name="图片 172">
            <a:extLst>
              <a:ext uri="{FF2B5EF4-FFF2-40B4-BE49-F238E27FC236}">
                <a16:creationId xmlns:a16="http://schemas.microsoft.com/office/drawing/2014/main" id="{F99DE52A-75D4-526F-2644-CADAE3319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326" y="2640899"/>
            <a:ext cx="121369" cy="151205"/>
          </a:xfrm>
          <a:prstGeom prst="rect">
            <a:avLst/>
          </a:prstGeom>
        </p:spPr>
      </p:pic>
      <p:pic>
        <p:nvPicPr>
          <p:cNvPr id="174" name="图片 173">
            <a:extLst>
              <a:ext uri="{FF2B5EF4-FFF2-40B4-BE49-F238E27FC236}">
                <a16:creationId xmlns:a16="http://schemas.microsoft.com/office/drawing/2014/main" id="{3077C626-E6D2-F481-A760-F680EFB1A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722" y="2622588"/>
            <a:ext cx="155456" cy="155456"/>
          </a:xfrm>
          <a:prstGeom prst="rect">
            <a:avLst/>
          </a:prstGeom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id="{6E41C03B-2A68-FA08-C239-1DEF8B2629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331" y="2603902"/>
            <a:ext cx="155456" cy="155456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78658FBC-DA95-3EDA-9533-F88B620A2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860" y="3604261"/>
            <a:ext cx="58413" cy="72773"/>
          </a:xfrm>
          <a:prstGeom prst="rect">
            <a:avLst/>
          </a:prstGeom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E5DEDF43-C4EB-8A7D-3EB0-F6BDE0368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356" y="3206766"/>
            <a:ext cx="45719" cy="56958"/>
          </a:xfrm>
          <a:prstGeom prst="rect">
            <a:avLst/>
          </a:prstGeom>
        </p:spPr>
      </p:pic>
      <p:pic>
        <p:nvPicPr>
          <p:cNvPr id="180" name="图片 179">
            <a:extLst>
              <a:ext uri="{FF2B5EF4-FFF2-40B4-BE49-F238E27FC236}">
                <a16:creationId xmlns:a16="http://schemas.microsoft.com/office/drawing/2014/main" id="{F07C9019-A43E-1240-F587-B2E3BC63F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319" y="3209283"/>
            <a:ext cx="45719" cy="56958"/>
          </a:xfrm>
          <a:prstGeom prst="rect">
            <a:avLst/>
          </a:prstGeom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2E27826A-E3C1-5C6D-4633-12C6173AE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4216" y="3828638"/>
            <a:ext cx="155456" cy="155456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13C32366-C811-00E1-17EC-A62FE6830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283" y="3850905"/>
            <a:ext cx="155456" cy="155456"/>
          </a:xfrm>
          <a:prstGeom prst="rect">
            <a:avLst/>
          </a:prstGeom>
        </p:spPr>
      </p:pic>
      <p:pic>
        <p:nvPicPr>
          <p:cNvPr id="185" name="图片 184">
            <a:extLst>
              <a:ext uri="{FF2B5EF4-FFF2-40B4-BE49-F238E27FC236}">
                <a16:creationId xmlns:a16="http://schemas.microsoft.com/office/drawing/2014/main" id="{5561D3A2-2E5A-0D92-8A6C-DCD2CE3D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552" y="3850823"/>
            <a:ext cx="121369" cy="151205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F4598EA0-6E61-0AB2-4F07-6266DA85AE7A}"/>
              </a:ext>
            </a:extLst>
          </p:cNvPr>
          <p:cNvSpPr txBox="1"/>
          <p:nvPr/>
        </p:nvSpPr>
        <p:spPr>
          <a:xfrm>
            <a:off x="2654738" y="3130962"/>
            <a:ext cx="2439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Q</a:t>
            </a:r>
          </a:p>
        </p:txBody>
      </p:sp>
      <p:sp>
        <p:nvSpPr>
          <p:cNvPr id="190" name="文本框 189">
            <a:extLst>
              <a:ext uri="{FF2B5EF4-FFF2-40B4-BE49-F238E27FC236}">
                <a16:creationId xmlns:a16="http://schemas.microsoft.com/office/drawing/2014/main" id="{EBAA129E-15AC-B5A4-88D5-C19FB384716E}"/>
              </a:ext>
            </a:extLst>
          </p:cNvPr>
          <p:cNvSpPr txBox="1"/>
          <p:nvPr/>
        </p:nvSpPr>
        <p:spPr>
          <a:xfrm>
            <a:off x="2914101" y="3138737"/>
            <a:ext cx="2439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K</a:t>
            </a: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E21D7CBA-81DF-EDB2-F79C-F7F44DC7D1BB}"/>
              </a:ext>
            </a:extLst>
          </p:cNvPr>
          <p:cNvSpPr txBox="1"/>
          <p:nvPr/>
        </p:nvSpPr>
        <p:spPr>
          <a:xfrm>
            <a:off x="3207263" y="3136943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9EC80A87-91AE-E139-0CA4-AD108B29D32D}"/>
              </a:ext>
            </a:extLst>
          </p:cNvPr>
          <p:cNvSpPr txBox="1"/>
          <p:nvPr/>
        </p:nvSpPr>
        <p:spPr>
          <a:xfrm>
            <a:off x="4001378" y="3139868"/>
            <a:ext cx="2439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Q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1519FFD4-3447-DCFC-5A36-B329FC1DF3DE}"/>
              </a:ext>
            </a:extLst>
          </p:cNvPr>
          <p:cNvSpPr txBox="1"/>
          <p:nvPr/>
        </p:nvSpPr>
        <p:spPr>
          <a:xfrm>
            <a:off x="4260741" y="3147643"/>
            <a:ext cx="2439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K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FB0B5DF2-B408-3411-662E-E549D9897C02}"/>
              </a:ext>
            </a:extLst>
          </p:cNvPr>
          <p:cNvSpPr txBox="1"/>
          <p:nvPr/>
        </p:nvSpPr>
        <p:spPr>
          <a:xfrm>
            <a:off x="4553903" y="3145849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1BB31566-8A03-D2DF-0571-682E99221F78}"/>
              </a:ext>
            </a:extLst>
          </p:cNvPr>
          <p:cNvSpPr txBox="1"/>
          <p:nvPr/>
        </p:nvSpPr>
        <p:spPr>
          <a:xfrm>
            <a:off x="5308892" y="3139692"/>
            <a:ext cx="2439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Q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C3FEFC37-4EC6-F93A-9E57-B4152052B6C2}"/>
              </a:ext>
            </a:extLst>
          </p:cNvPr>
          <p:cNvSpPr txBox="1"/>
          <p:nvPr/>
        </p:nvSpPr>
        <p:spPr>
          <a:xfrm>
            <a:off x="5578855" y="3147467"/>
            <a:ext cx="2439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K</a:t>
            </a: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0CE24470-68ED-141B-1993-271E112CE88A}"/>
              </a:ext>
            </a:extLst>
          </p:cNvPr>
          <p:cNvSpPr txBox="1"/>
          <p:nvPr/>
        </p:nvSpPr>
        <p:spPr>
          <a:xfrm>
            <a:off x="5861417" y="3145673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68558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图片 1295">
            <a:extLst>
              <a:ext uri="{FF2B5EF4-FFF2-40B4-BE49-F238E27FC236}">
                <a16:creationId xmlns:a16="http://schemas.microsoft.com/office/drawing/2014/main" id="{8F264904-A14C-9FC4-12C4-CBDA33B78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952" y="5305370"/>
            <a:ext cx="1000265" cy="771633"/>
          </a:xfrm>
          <a:prstGeom prst="rect">
            <a:avLst/>
          </a:prstGeom>
        </p:spPr>
      </p:pic>
      <p:sp>
        <p:nvSpPr>
          <p:cNvPr id="1201" name="矩形 1200">
            <a:extLst>
              <a:ext uri="{FF2B5EF4-FFF2-40B4-BE49-F238E27FC236}">
                <a16:creationId xmlns:a16="http://schemas.microsoft.com/office/drawing/2014/main" id="{7B33AA11-F865-9C70-086C-504261236538}"/>
              </a:ext>
            </a:extLst>
          </p:cNvPr>
          <p:cNvSpPr/>
          <p:nvPr/>
        </p:nvSpPr>
        <p:spPr>
          <a:xfrm>
            <a:off x="0" y="274904"/>
            <a:ext cx="911394" cy="53071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0" name="矩形 1199">
            <a:extLst>
              <a:ext uri="{FF2B5EF4-FFF2-40B4-BE49-F238E27FC236}">
                <a16:creationId xmlns:a16="http://schemas.microsoft.com/office/drawing/2014/main" id="{1882B2ED-F77D-3A9A-7C09-CA8FE6B1C04E}"/>
              </a:ext>
            </a:extLst>
          </p:cNvPr>
          <p:cNvSpPr/>
          <p:nvPr/>
        </p:nvSpPr>
        <p:spPr>
          <a:xfrm>
            <a:off x="4003215" y="270058"/>
            <a:ext cx="2847465" cy="5356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0093BF-DB7D-F0FC-76F3-D7C4B6A0F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  <p:pic>
        <p:nvPicPr>
          <p:cNvPr id="1026" name="Picture 2" descr="Robot - Free technology icons">
            <a:extLst>
              <a:ext uri="{FF2B5EF4-FFF2-40B4-BE49-F238E27FC236}">
                <a16:creationId xmlns:a16="http://schemas.microsoft.com/office/drawing/2014/main" id="{2D7A7970-74B0-308E-9D6E-D8A6DC87D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9439" y="3479294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59F9FD-3D6B-42D0-F4E4-DDAF1089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06704" y="3507786"/>
            <a:ext cx="243177" cy="2431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CDEF8D-27AA-672A-775C-0723FE210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07044" y="3501490"/>
            <a:ext cx="255767" cy="2557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585656-C925-60C5-11A0-BA7E943A9F83}"/>
              </a:ext>
            </a:extLst>
          </p:cNvPr>
          <p:cNvSpPr txBox="1"/>
          <p:nvPr/>
        </p:nvSpPr>
        <p:spPr>
          <a:xfrm>
            <a:off x="-8722860" y="3750963"/>
            <a:ext cx="604653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robot_3398643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CB71C5-AAFA-DE7C-68E7-87C229691C0C}"/>
              </a:ext>
            </a:extLst>
          </p:cNvPr>
          <p:cNvSpPr txBox="1"/>
          <p:nvPr/>
        </p:nvSpPr>
        <p:spPr>
          <a:xfrm>
            <a:off x="-7568684" y="3778505"/>
            <a:ext cx="56938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cat_8277431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91342D-2188-0441-8F17-5771F46F96D2}"/>
              </a:ext>
            </a:extLst>
          </p:cNvPr>
          <p:cNvSpPr txBox="1"/>
          <p:nvPr/>
        </p:nvSpPr>
        <p:spPr>
          <a:xfrm>
            <a:off x="-8198482" y="3750963"/>
            <a:ext cx="56938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cat_8277431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ABBA98-028B-DBE6-2519-E6131A1BC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74590" y="3502712"/>
            <a:ext cx="263880" cy="2638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378F086-2BD3-73AC-8558-E7F79277410A}"/>
              </a:ext>
            </a:extLst>
          </p:cNvPr>
          <p:cNvSpPr txBox="1"/>
          <p:nvPr/>
        </p:nvSpPr>
        <p:spPr>
          <a:xfrm>
            <a:off x="-5799144" y="3766590"/>
            <a:ext cx="75533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animal-shelter_7577239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DFC4D7F-4A79-2051-D3F6-DC69141AA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33470" y="3493042"/>
            <a:ext cx="263880" cy="2638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DDBFB1B-1073-5087-F579-5828D7F4B6FC}"/>
              </a:ext>
            </a:extLst>
          </p:cNvPr>
          <p:cNvSpPr txBox="1"/>
          <p:nvPr/>
        </p:nvSpPr>
        <p:spPr>
          <a:xfrm>
            <a:off x="-5090560" y="3756921"/>
            <a:ext cx="64953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animal_10890561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F0328FE-5AE0-9C6F-F979-ECAB4A8F4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769755" y="3516840"/>
            <a:ext cx="261666" cy="26166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18C219EC-03EE-3FA5-8967-78246266136C}"/>
              </a:ext>
            </a:extLst>
          </p:cNvPr>
          <p:cNvSpPr txBox="1"/>
          <p:nvPr/>
        </p:nvSpPr>
        <p:spPr>
          <a:xfrm>
            <a:off x="-6929226" y="3778506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dog_1998627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98872D1-7619-360E-330A-9D762EE3C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262613" y="3516840"/>
            <a:ext cx="261666" cy="26166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60822FF-D98F-0ECC-3164-578AF29E12BF}"/>
              </a:ext>
            </a:extLst>
          </p:cNvPr>
          <p:cNvSpPr txBox="1"/>
          <p:nvPr/>
        </p:nvSpPr>
        <p:spPr>
          <a:xfrm>
            <a:off x="-6380218" y="3778505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dog_4540789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6BADF1-06FC-0204-87E4-2B0BA7961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405906" y="3432229"/>
            <a:ext cx="318734" cy="31873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D191C08-858E-C9BF-53C4-F768A1585719}"/>
              </a:ext>
            </a:extLst>
          </p:cNvPr>
          <p:cNvSpPr txBox="1"/>
          <p:nvPr/>
        </p:nvSpPr>
        <p:spPr>
          <a:xfrm>
            <a:off x="-4507205" y="3750963"/>
            <a:ext cx="61106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pets_15721652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F49C186B-417C-FF89-0DC1-1321A6FD6D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756256" y="3466217"/>
            <a:ext cx="266697" cy="26669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80AE54B7-47E9-4356-A35E-B55890F8EE8D}"/>
              </a:ext>
            </a:extLst>
          </p:cNvPr>
          <p:cNvSpPr txBox="1"/>
          <p:nvPr/>
        </p:nvSpPr>
        <p:spPr>
          <a:xfrm>
            <a:off x="-3900492" y="3739765"/>
            <a:ext cx="57099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pet_2924299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26EADBF-308D-E8CC-9E55-4B06CA687243}"/>
              </a:ext>
            </a:extLst>
          </p:cNvPr>
          <p:cNvSpPr txBox="1"/>
          <p:nvPr/>
        </p:nvSpPr>
        <p:spPr>
          <a:xfrm>
            <a:off x="-8722860" y="3235385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Attribution: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B8F85B4-26D3-B178-CCBD-1C1E7AD63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83558" y="3394302"/>
            <a:ext cx="394587" cy="394587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F12F85C-7811-6934-4B73-0E68548FE207}"/>
              </a:ext>
            </a:extLst>
          </p:cNvPr>
          <p:cNvSpPr txBox="1"/>
          <p:nvPr/>
        </p:nvSpPr>
        <p:spPr>
          <a:xfrm>
            <a:off x="-3271760" y="3739764"/>
            <a:ext cx="662361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elephant_3065702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AF81DF4D-46AE-99F8-B232-454F44E918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539998" y="3432230"/>
            <a:ext cx="286876" cy="286876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6666A5B5-0ADE-FC81-4006-F475C02D8199}"/>
              </a:ext>
            </a:extLst>
          </p:cNvPr>
          <p:cNvSpPr txBox="1"/>
          <p:nvPr/>
        </p:nvSpPr>
        <p:spPr>
          <a:xfrm>
            <a:off x="-2679255" y="3729785"/>
            <a:ext cx="662361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elephant_7743300</a:t>
            </a:r>
          </a:p>
        </p:txBody>
      </p:sp>
      <p:pic>
        <p:nvPicPr>
          <p:cNvPr id="1028" name="Picture 4" descr="Giraffe - Free animals icons">
            <a:extLst>
              <a:ext uri="{FF2B5EF4-FFF2-40B4-BE49-F238E27FC236}">
                <a16:creationId xmlns:a16="http://schemas.microsoft.com/office/drawing/2014/main" id="{CCAEB174-E396-39B2-1923-3F23F6CA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0121" y="3356346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AA25C2D8-3703-6802-BCA6-3D27B1619DBE}"/>
              </a:ext>
            </a:extLst>
          </p:cNvPr>
          <p:cNvSpPr txBox="1"/>
          <p:nvPr/>
        </p:nvSpPr>
        <p:spPr>
          <a:xfrm>
            <a:off x="-2089083" y="3729784"/>
            <a:ext cx="60305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giraffe_166727</a:t>
            </a:r>
          </a:p>
        </p:txBody>
      </p:sp>
      <p:pic>
        <p:nvPicPr>
          <p:cNvPr id="1030" name="Picture 6" descr="Giraffe - Free animals icons">
            <a:extLst>
              <a:ext uri="{FF2B5EF4-FFF2-40B4-BE49-F238E27FC236}">
                <a16:creationId xmlns:a16="http://schemas.microsoft.com/office/drawing/2014/main" id="{E79987E7-756B-1980-0D5D-8502992F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4842" y="3350801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11CEF319-C7A5-2267-4A23-42BC9FA69123}"/>
              </a:ext>
            </a:extLst>
          </p:cNvPr>
          <p:cNvSpPr txBox="1"/>
          <p:nvPr/>
        </p:nvSpPr>
        <p:spPr>
          <a:xfrm>
            <a:off x="-1519750" y="3732813"/>
            <a:ext cx="62388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giraffe_1018365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B7ED108F-811E-32FA-E5BB-72444C734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452" y="7433025"/>
            <a:ext cx="109166" cy="109166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5F85C3C7-3A6F-8D6E-E3BE-163AE64BDCDB}"/>
              </a:ext>
            </a:extLst>
          </p:cNvPr>
          <p:cNvSpPr txBox="1"/>
          <p:nvPr/>
        </p:nvSpPr>
        <p:spPr>
          <a:xfrm>
            <a:off x="389241" y="7431606"/>
            <a:ext cx="604653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robot_3398643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C1A344-E228-01D6-FF3D-DC042D180674}"/>
              </a:ext>
            </a:extLst>
          </p:cNvPr>
          <p:cNvSpPr txBox="1"/>
          <p:nvPr/>
        </p:nvSpPr>
        <p:spPr>
          <a:xfrm>
            <a:off x="759061" y="3433752"/>
            <a:ext cx="56938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cat_8277431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CFFC6915-DD72-5E40-3F38-EC5D5C8DE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588" y="7436662"/>
            <a:ext cx="110655" cy="110655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8C6A6542-F8D3-5DBB-8491-1BC21536D8D4}"/>
              </a:ext>
            </a:extLst>
          </p:cNvPr>
          <p:cNvSpPr txBox="1"/>
          <p:nvPr/>
        </p:nvSpPr>
        <p:spPr>
          <a:xfrm>
            <a:off x="4808431" y="1699405"/>
            <a:ext cx="64953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animal_10890561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8134DEB-9125-ACAE-CE49-527F3AB50373}"/>
              </a:ext>
            </a:extLst>
          </p:cNvPr>
          <p:cNvSpPr txBox="1"/>
          <p:nvPr/>
        </p:nvSpPr>
        <p:spPr>
          <a:xfrm>
            <a:off x="1185313" y="3429007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dog_1998627</a:t>
            </a:r>
          </a:p>
        </p:txBody>
      </p:sp>
      <p:sp>
        <p:nvSpPr>
          <p:cNvPr id="1025" name="文本框 1024">
            <a:extLst>
              <a:ext uri="{FF2B5EF4-FFF2-40B4-BE49-F238E27FC236}">
                <a16:creationId xmlns:a16="http://schemas.microsoft.com/office/drawing/2014/main" id="{9FDC6E06-345D-68BF-9C62-000D51A8E097}"/>
              </a:ext>
            </a:extLst>
          </p:cNvPr>
          <p:cNvSpPr txBox="1"/>
          <p:nvPr/>
        </p:nvSpPr>
        <p:spPr>
          <a:xfrm>
            <a:off x="2424554" y="3429007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dog_4540789</a:t>
            </a:r>
          </a:p>
        </p:txBody>
      </p:sp>
      <p:sp>
        <p:nvSpPr>
          <p:cNvPr id="1029" name="文本框 1028">
            <a:extLst>
              <a:ext uri="{FF2B5EF4-FFF2-40B4-BE49-F238E27FC236}">
                <a16:creationId xmlns:a16="http://schemas.microsoft.com/office/drawing/2014/main" id="{2D351191-7F41-E358-06BC-3D05C00A88C2}"/>
              </a:ext>
            </a:extLst>
          </p:cNvPr>
          <p:cNvSpPr txBox="1"/>
          <p:nvPr/>
        </p:nvSpPr>
        <p:spPr>
          <a:xfrm>
            <a:off x="4350318" y="1683341"/>
            <a:ext cx="61106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pets_15721652</a:t>
            </a:r>
          </a:p>
        </p:txBody>
      </p:sp>
      <p:pic>
        <p:nvPicPr>
          <p:cNvPr id="1031" name="图片 1030">
            <a:extLst>
              <a:ext uri="{FF2B5EF4-FFF2-40B4-BE49-F238E27FC236}">
                <a16:creationId xmlns:a16="http://schemas.microsoft.com/office/drawing/2014/main" id="{24733B9B-9635-2808-BD62-E513CA4C1F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0568" y="7419078"/>
            <a:ext cx="129040" cy="129040"/>
          </a:xfrm>
          <a:prstGeom prst="rect">
            <a:avLst/>
          </a:prstGeom>
        </p:spPr>
      </p:pic>
      <p:sp>
        <p:nvSpPr>
          <p:cNvPr id="1032" name="文本框 1031">
            <a:extLst>
              <a:ext uri="{FF2B5EF4-FFF2-40B4-BE49-F238E27FC236}">
                <a16:creationId xmlns:a16="http://schemas.microsoft.com/office/drawing/2014/main" id="{D4864D53-4DAD-DD50-C836-39E0D0DEC70F}"/>
              </a:ext>
            </a:extLst>
          </p:cNvPr>
          <p:cNvSpPr txBox="1"/>
          <p:nvPr/>
        </p:nvSpPr>
        <p:spPr>
          <a:xfrm>
            <a:off x="5620409" y="1676052"/>
            <a:ext cx="57099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pet_2924299</a:t>
            </a:r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36FB2C0C-32C3-3EE9-5C85-0472A495C82B}"/>
              </a:ext>
            </a:extLst>
          </p:cNvPr>
          <p:cNvSpPr txBox="1"/>
          <p:nvPr/>
        </p:nvSpPr>
        <p:spPr>
          <a:xfrm>
            <a:off x="226096" y="7293107"/>
            <a:ext cx="43152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dirty="0"/>
              <a:t>Attribution:</a:t>
            </a:r>
          </a:p>
        </p:txBody>
      </p:sp>
      <p:sp>
        <p:nvSpPr>
          <p:cNvPr id="1035" name="文本框 1034">
            <a:extLst>
              <a:ext uri="{FF2B5EF4-FFF2-40B4-BE49-F238E27FC236}">
                <a16:creationId xmlns:a16="http://schemas.microsoft.com/office/drawing/2014/main" id="{031F56A5-AA18-A1C2-FBC1-77D3E929564E}"/>
              </a:ext>
            </a:extLst>
          </p:cNvPr>
          <p:cNvSpPr txBox="1"/>
          <p:nvPr/>
        </p:nvSpPr>
        <p:spPr>
          <a:xfrm>
            <a:off x="3984451" y="3530315"/>
            <a:ext cx="662361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elephant_3065702</a:t>
            </a:r>
          </a:p>
        </p:txBody>
      </p:sp>
      <p:pic>
        <p:nvPicPr>
          <p:cNvPr id="1036" name="图片 1035">
            <a:extLst>
              <a:ext uri="{FF2B5EF4-FFF2-40B4-BE49-F238E27FC236}">
                <a16:creationId xmlns:a16="http://schemas.microsoft.com/office/drawing/2014/main" id="{75F0AB6F-38A9-F428-BC71-52AEF88F19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7432" y="7445326"/>
            <a:ext cx="120465" cy="120465"/>
          </a:xfrm>
          <a:prstGeom prst="rect">
            <a:avLst/>
          </a:prstGeom>
        </p:spPr>
      </p:pic>
      <p:sp>
        <p:nvSpPr>
          <p:cNvPr id="1037" name="文本框 1036">
            <a:extLst>
              <a:ext uri="{FF2B5EF4-FFF2-40B4-BE49-F238E27FC236}">
                <a16:creationId xmlns:a16="http://schemas.microsoft.com/office/drawing/2014/main" id="{CAB166E7-85E8-17E1-F0D6-CC133AB63857}"/>
              </a:ext>
            </a:extLst>
          </p:cNvPr>
          <p:cNvSpPr txBox="1"/>
          <p:nvPr/>
        </p:nvSpPr>
        <p:spPr>
          <a:xfrm>
            <a:off x="4760230" y="2858128"/>
            <a:ext cx="662361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elephant_7743300</a:t>
            </a:r>
          </a:p>
        </p:txBody>
      </p:sp>
      <p:pic>
        <p:nvPicPr>
          <p:cNvPr id="1038" name="Picture 4" descr="Giraffe - Free animals icons">
            <a:extLst>
              <a:ext uri="{FF2B5EF4-FFF2-40B4-BE49-F238E27FC236}">
                <a16:creationId xmlns:a16="http://schemas.microsoft.com/office/drawing/2014/main" id="{D06D33C0-7B0F-D943-22F1-40FF4961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800" y="7432292"/>
            <a:ext cx="129040" cy="1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文本框 1038">
            <a:extLst>
              <a:ext uri="{FF2B5EF4-FFF2-40B4-BE49-F238E27FC236}">
                <a16:creationId xmlns:a16="http://schemas.microsoft.com/office/drawing/2014/main" id="{EA98F9E7-331B-08A6-81C2-1C4F1F78BC41}"/>
              </a:ext>
            </a:extLst>
          </p:cNvPr>
          <p:cNvSpPr txBox="1"/>
          <p:nvPr/>
        </p:nvSpPr>
        <p:spPr>
          <a:xfrm>
            <a:off x="4289716" y="2889300"/>
            <a:ext cx="60305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giraffe_166727</a:t>
            </a: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59B01571-4755-D4E3-E75A-20FE972E32D9}"/>
              </a:ext>
            </a:extLst>
          </p:cNvPr>
          <p:cNvSpPr txBox="1"/>
          <p:nvPr/>
        </p:nvSpPr>
        <p:spPr>
          <a:xfrm>
            <a:off x="5627603" y="4909054"/>
            <a:ext cx="62388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giraffe_1018365</a:t>
            </a:r>
          </a:p>
        </p:txBody>
      </p:sp>
      <p:pic>
        <p:nvPicPr>
          <p:cNvPr id="1042" name="Picture 2" descr="Robot - Free technology icons">
            <a:extLst>
              <a:ext uri="{FF2B5EF4-FFF2-40B4-BE49-F238E27FC236}">
                <a16:creationId xmlns:a16="http://schemas.microsoft.com/office/drawing/2014/main" id="{234F2FE2-FB63-9C46-FEB4-970DB07F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82" y="1450299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图片 1042">
            <a:extLst>
              <a:ext uri="{FF2B5EF4-FFF2-40B4-BE49-F238E27FC236}">
                <a16:creationId xmlns:a16="http://schemas.microsoft.com/office/drawing/2014/main" id="{9B7E2361-D816-E09C-0AFE-C3B7903C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58" y="8226145"/>
            <a:ext cx="243177" cy="243177"/>
          </a:xfrm>
          <a:prstGeom prst="rect">
            <a:avLst/>
          </a:prstGeom>
        </p:spPr>
      </p:pic>
      <p:pic>
        <p:nvPicPr>
          <p:cNvPr id="1044" name="图片 1043">
            <a:extLst>
              <a:ext uri="{FF2B5EF4-FFF2-40B4-BE49-F238E27FC236}">
                <a16:creationId xmlns:a16="http://schemas.microsoft.com/office/drawing/2014/main" id="{2B4CA9BE-6691-7DF4-DC2F-A056A34D8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118" y="8219849"/>
            <a:ext cx="255767" cy="255767"/>
          </a:xfrm>
          <a:prstGeom prst="rect">
            <a:avLst/>
          </a:prstGeom>
        </p:spPr>
      </p:pic>
      <p:pic>
        <p:nvPicPr>
          <p:cNvPr id="1048" name="图片 1047">
            <a:extLst>
              <a:ext uri="{FF2B5EF4-FFF2-40B4-BE49-F238E27FC236}">
                <a16:creationId xmlns:a16="http://schemas.microsoft.com/office/drawing/2014/main" id="{35A876C8-CDAE-2235-C48C-C9F1BC762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572" y="8221071"/>
            <a:ext cx="263880" cy="263880"/>
          </a:xfrm>
          <a:prstGeom prst="rect">
            <a:avLst/>
          </a:prstGeom>
        </p:spPr>
      </p:pic>
      <p:pic>
        <p:nvPicPr>
          <p:cNvPr id="1050" name="图片 1049">
            <a:extLst>
              <a:ext uri="{FF2B5EF4-FFF2-40B4-BE49-F238E27FC236}">
                <a16:creationId xmlns:a16="http://schemas.microsoft.com/office/drawing/2014/main" id="{7C92089A-F0E9-2502-2335-E6D1BBA4D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3692" y="8211401"/>
            <a:ext cx="263880" cy="263880"/>
          </a:xfrm>
          <a:prstGeom prst="rect">
            <a:avLst/>
          </a:prstGeom>
        </p:spPr>
      </p:pic>
      <p:pic>
        <p:nvPicPr>
          <p:cNvPr id="1052" name="图片 1051">
            <a:extLst>
              <a:ext uri="{FF2B5EF4-FFF2-40B4-BE49-F238E27FC236}">
                <a16:creationId xmlns:a16="http://schemas.microsoft.com/office/drawing/2014/main" id="{8CDA3FB7-7FC8-F3F5-B76B-156EA58AF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7407" y="8235199"/>
            <a:ext cx="261666" cy="261666"/>
          </a:xfrm>
          <a:prstGeom prst="rect">
            <a:avLst/>
          </a:prstGeom>
        </p:spPr>
      </p:pic>
      <p:pic>
        <p:nvPicPr>
          <p:cNvPr id="1054" name="图片 1053">
            <a:extLst>
              <a:ext uri="{FF2B5EF4-FFF2-40B4-BE49-F238E27FC236}">
                <a16:creationId xmlns:a16="http://schemas.microsoft.com/office/drawing/2014/main" id="{6A5EB214-477C-FF3A-69AE-4D7C11D8C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549" y="8235199"/>
            <a:ext cx="261666" cy="261666"/>
          </a:xfrm>
          <a:prstGeom prst="rect">
            <a:avLst/>
          </a:prstGeom>
        </p:spPr>
      </p:pic>
      <p:pic>
        <p:nvPicPr>
          <p:cNvPr id="1056" name="图片 1055">
            <a:extLst>
              <a:ext uri="{FF2B5EF4-FFF2-40B4-BE49-F238E27FC236}">
                <a16:creationId xmlns:a16="http://schemas.microsoft.com/office/drawing/2014/main" id="{5C187AC8-8BD1-9953-12CA-F942E7E825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805" y="8145013"/>
            <a:ext cx="318734" cy="318734"/>
          </a:xfrm>
          <a:prstGeom prst="rect">
            <a:avLst/>
          </a:prstGeom>
        </p:spPr>
      </p:pic>
      <p:pic>
        <p:nvPicPr>
          <p:cNvPr id="1058" name="图片 1057">
            <a:extLst>
              <a:ext uri="{FF2B5EF4-FFF2-40B4-BE49-F238E27FC236}">
                <a16:creationId xmlns:a16="http://schemas.microsoft.com/office/drawing/2014/main" id="{BAD3F5F6-211C-1008-3E56-498D4492F3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0906" y="8184576"/>
            <a:ext cx="266697" cy="266697"/>
          </a:xfrm>
          <a:prstGeom prst="rect">
            <a:avLst/>
          </a:prstGeom>
        </p:spPr>
      </p:pic>
      <p:pic>
        <p:nvPicPr>
          <p:cNvPr id="1061" name="图片 1060">
            <a:extLst>
              <a:ext uri="{FF2B5EF4-FFF2-40B4-BE49-F238E27FC236}">
                <a16:creationId xmlns:a16="http://schemas.microsoft.com/office/drawing/2014/main" id="{BAFDC03B-3E76-A3E0-C1BB-97220E0141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3604" y="8112661"/>
            <a:ext cx="394587" cy="394587"/>
          </a:xfrm>
          <a:prstGeom prst="rect">
            <a:avLst/>
          </a:prstGeom>
        </p:spPr>
      </p:pic>
      <p:pic>
        <p:nvPicPr>
          <p:cNvPr id="1063" name="图片 1062">
            <a:extLst>
              <a:ext uri="{FF2B5EF4-FFF2-40B4-BE49-F238E27FC236}">
                <a16:creationId xmlns:a16="http://schemas.microsoft.com/office/drawing/2014/main" id="{E32E47FD-B991-C2DC-6263-900139398D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7164" y="8150589"/>
            <a:ext cx="286876" cy="286876"/>
          </a:xfrm>
          <a:prstGeom prst="rect">
            <a:avLst/>
          </a:prstGeom>
        </p:spPr>
      </p:pic>
      <p:pic>
        <p:nvPicPr>
          <p:cNvPr id="1065" name="Picture 4" descr="Giraffe - Free animals icons">
            <a:extLst>
              <a:ext uri="{FF2B5EF4-FFF2-40B4-BE49-F238E27FC236}">
                <a16:creationId xmlns:a16="http://schemas.microsoft.com/office/drawing/2014/main" id="{9E6894E2-6902-3014-AB90-649F474E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041" y="8074705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6" descr="Giraffe - Free animals icons">
            <a:extLst>
              <a:ext uri="{FF2B5EF4-FFF2-40B4-BE49-F238E27FC236}">
                <a16:creationId xmlns:a16="http://schemas.microsoft.com/office/drawing/2014/main" id="{3041AF33-7095-D28E-DD1B-82E6E1A3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320" y="8069160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文本框 1068">
            <a:extLst>
              <a:ext uri="{FF2B5EF4-FFF2-40B4-BE49-F238E27FC236}">
                <a16:creationId xmlns:a16="http://schemas.microsoft.com/office/drawing/2014/main" id="{F121F4A8-9019-FF75-AE67-B34FD8B81CF9}"/>
              </a:ext>
            </a:extLst>
          </p:cNvPr>
          <p:cNvSpPr txBox="1"/>
          <p:nvPr/>
        </p:nvSpPr>
        <p:spPr>
          <a:xfrm>
            <a:off x="1118521" y="270059"/>
            <a:ext cx="2650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u="sng" dirty="0"/>
              <a:t>Data </a:t>
            </a:r>
            <a:r>
              <a:rPr lang="en-US" altLang="zh-CN" sz="1100" u="sng" dirty="0"/>
              <a:t>stream </a:t>
            </a:r>
            <a:r>
              <a:rPr lang="en-GB" altLang="zh-CN" sz="1100" u="sng" dirty="0"/>
              <a:t>at</a:t>
            </a:r>
            <a:r>
              <a:rPr lang="zh-CN" altLang="en-US" sz="1100" u="sng" dirty="0"/>
              <a:t> </a:t>
            </a:r>
            <a:r>
              <a:rPr lang="en-GB" altLang="zh-CN" sz="1100" u="sng" dirty="0"/>
              <a:t>the</a:t>
            </a:r>
            <a:r>
              <a:rPr lang="zh-CN" altLang="en-US" sz="1100" u="sng" dirty="0"/>
              <a:t> </a:t>
            </a:r>
            <a:r>
              <a:rPr lang="en-GB" altLang="zh-CN" sz="1100" u="sng" dirty="0"/>
              <a:t>beginning</a:t>
            </a:r>
            <a:r>
              <a:rPr lang="zh-CN" altLang="en-US" sz="1100" u="sng" dirty="0"/>
              <a:t> </a:t>
            </a:r>
            <a:r>
              <a:rPr lang="en-GB" altLang="zh-CN" sz="1100" u="sng" dirty="0"/>
              <a:t>of</a:t>
            </a:r>
            <a:r>
              <a:rPr lang="zh-CN" altLang="en-US" sz="1100" u="sng" dirty="0"/>
              <a:t> </a:t>
            </a:r>
            <a:r>
              <a:rPr lang="en-GB" altLang="zh-CN" sz="1100" u="sng" dirty="0"/>
              <a:t>training</a:t>
            </a:r>
            <a:endParaRPr lang="en-GB" sz="1100" u="sng" dirty="0"/>
          </a:p>
        </p:txBody>
      </p:sp>
      <p:pic>
        <p:nvPicPr>
          <p:cNvPr id="1071" name="图片 1070">
            <a:extLst>
              <a:ext uri="{FF2B5EF4-FFF2-40B4-BE49-F238E27FC236}">
                <a16:creationId xmlns:a16="http://schemas.microsoft.com/office/drawing/2014/main" id="{1449A4CF-17CB-A9D4-1DC1-E52731996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1" y="1502125"/>
            <a:ext cx="243177" cy="243177"/>
          </a:xfrm>
          <a:prstGeom prst="rect">
            <a:avLst/>
          </a:prstGeom>
        </p:spPr>
      </p:pic>
      <p:pic>
        <p:nvPicPr>
          <p:cNvPr id="1072" name="图片 1071">
            <a:extLst>
              <a:ext uri="{FF2B5EF4-FFF2-40B4-BE49-F238E27FC236}">
                <a16:creationId xmlns:a16="http://schemas.microsoft.com/office/drawing/2014/main" id="{FCA0627F-1B3F-D633-7EA4-E072470BB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934" y="1483636"/>
            <a:ext cx="261666" cy="261666"/>
          </a:xfrm>
          <a:prstGeom prst="rect">
            <a:avLst/>
          </a:prstGeom>
        </p:spPr>
      </p:pic>
      <p:pic>
        <p:nvPicPr>
          <p:cNvPr id="1073" name="图片 1072">
            <a:extLst>
              <a:ext uri="{FF2B5EF4-FFF2-40B4-BE49-F238E27FC236}">
                <a16:creationId xmlns:a16="http://schemas.microsoft.com/office/drawing/2014/main" id="{4BBDDDD1-839D-9159-40DF-0E6F63390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377" y="1486585"/>
            <a:ext cx="255767" cy="255767"/>
          </a:xfrm>
          <a:prstGeom prst="rect">
            <a:avLst/>
          </a:prstGeom>
        </p:spPr>
      </p:pic>
      <p:pic>
        <p:nvPicPr>
          <p:cNvPr id="1074" name="图片 1073">
            <a:extLst>
              <a:ext uri="{FF2B5EF4-FFF2-40B4-BE49-F238E27FC236}">
                <a16:creationId xmlns:a16="http://schemas.microsoft.com/office/drawing/2014/main" id="{16406495-46AE-AE20-9893-17952E1EB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2417" y="1483636"/>
            <a:ext cx="261666" cy="261666"/>
          </a:xfrm>
          <a:prstGeom prst="rect">
            <a:avLst/>
          </a:prstGeom>
        </p:spPr>
      </p:pic>
      <p:sp>
        <p:nvSpPr>
          <p:cNvPr id="1075" name="文本框 1074">
            <a:extLst>
              <a:ext uri="{FF2B5EF4-FFF2-40B4-BE49-F238E27FC236}">
                <a16:creationId xmlns:a16="http://schemas.microsoft.com/office/drawing/2014/main" id="{EF571088-EE93-5464-B8DE-B524F7ACC18B}"/>
              </a:ext>
            </a:extLst>
          </p:cNvPr>
          <p:cNvSpPr txBox="1"/>
          <p:nvPr/>
        </p:nvSpPr>
        <p:spPr>
          <a:xfrm>
            <a:off x="2146578" y="13730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077" name="直接箭头连接符 1076">
            <a:extLst>
              <a:ext uri="{FF2B5EF4-FFF2-40B4-BE49-F238E27FC236}">
                <a16:creationId xmlns:a16="http://schemas.microsoft.com/office/drawing/2014/main" id="{20AD9CF2-A920-4926-8A44-5EE27F01E480}"/>
              </a:ext>
            </a:extLst>
          </p:cNvPr>
          <p:cNvCxnSpPr/>
          <p:nvPr/>
        </p:nvCxnSpPr>
        <p:spPr>
          <a:xfrm>
            <a:off x="2871579" y="1604943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9" name="文本框 1078">
            <a:extLst>
              <a:ext uri="{FF2B5EF4-FFF2-40B4-BE49-F238E27FC236}">
                <a16:creationId xmlns:a16="http://schemas.microsoft.com/office/drawing/2014/main" id="{E88CE071-7EEB-4AE6-12BB-21DCD555A6D1}"/>
              </a:ext>
            </a:extLst>
          </p:cNvPr>
          <p:cNvSpPr txBox="1"/>
          <p:nvPr/>
        </p:nvSpPr>
        <p:spPr>
          <a:xfrm>
            <a:off x="375994" y="148363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DIL:</a:t>
            </a:r>
          </a:p>
        </p:txBody>
      </p:sp>
      <p:pic>
        <p:nvPicPr>
          <p:cNvPr id="1080" name="Picture 2" descr="Robot - Free technology icons">
            <a:extLst>
              <a:ext uri="{FF2B5EF4-FFF2-40B4-BE49-F238E27FC236}">
                <a16:creationId xmlns:a16="http://schemas.microsoft.com/office/drawing/2014/main" id="{19C70F52-5685-321C-498C-A37F0912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639" y="1439047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文本框 1084">
            <a:extLst>
              <a:ext uri="{FF2B5EF4-FFF2-40B4-BE49-F238E27FC236}">
                <a16:creationId xmlns:a16="http://schemas.microsoft.com/office/drawing/2014/main" id="{822098B4-E4F8-CCE0-55AF-06EAC3B151C8}"/>
              </a:ext>
            </a:extLst>
          </p:cNvPr>
          <p:cNvSpPr txBox="1"/>
          <p:nvPr/>
        </p:nvSpPr>
        <p:spPr>
          <a:xfrm>
            <a:off x="5370735" y="136176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086" name="直接箭头连接符 1085">
            <a:extLst>
              <a:ext uri="{FF2B5EF4-FFF2-40B4-BE49-F238E27FC236}">
                <a16:creationId xmlns:a16="http://schemas.microsoft.com/office/drawing/2014/main" id="{175F2EE3-9F62-80A4-E7F6-4C740AD5337B}"/>
              </a:ext>
            </a:extLst>
          </p:cNvPr>
          <p:cNvCxnSpPr/>
          <p:nvPr/>
        </p:nvCxnSpPr>
        <p:spPr>
          <a:xfrm>
            <a:off x="6095736" y="1593691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8" name="图片 1087">
            <a:extLst>
              <a:ext uri="{FF2B5EF4-FFF2-40B4-BE49-F238E27FC236}">
                <a16:creationId xmlns:a16="http://schemas.microsoft.com/office/drawing/2014/main" id="{615667F9-DF38-8A2C-495C-BB28A0D49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586" y="1484836"/>
            <a:ext cx="263880" cy="263880"/>
          </a:xfrm>
          <a:prstGeom prst="rect">
            <a:avLst/>
          </a:prstGeom>
        </p:spPr>
      </p:pic>
      <p:pic>
        <p:nvPicPr>
          <p:cNvPr id="1091" name="图片 1090">
            <a:extLst>
              <a:ext uri="{FF2B5EF4-FFF2-40B4-BE49-F238E27FC236}">
                <a16:creationId xmlns:a16="http://schemas.microsoft.com/office/drawing/2014/main" id="{D9C11DD7-F759-2983-54D9-2010D7A9E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9945" y="1419829"/>
            <a:ext cx="318734" cy="318734"/>
          </a:xfrm>
          <a:prstGeom prst="rect">
            <a:avLst/>
          </a:prstGeom>
        </p:spPr>
      </p:pic>
      <p:pic>
        <p:nvPicPr>
          <p:cNvPr id="1092" name="图片 1091">
            <a:extLst>
              <a:ext uri="{FF2B5EF4-FFF2-40B4-BE49-F238E27FC236}">
                <a16:creationId xmlns:a16="http://schemas.microsoft.com/office/drawing/2014/main" id="{1B6F8A82-2935-C4A0-DFBA-7A3E138F6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320" y="1476699"/>
            <a:ext cx="263880" cy="263880"/>
          </a:xfrm>
          <a:prstGeom prst="rect">
            <a:avLst/>
          </a:prstGeom>
        </p:spPr>
      </p:pic>
      <p:pic>
        <p:nvPicPr>
          <p:cNvPr id="1093" name="图片 1092">
            <a:extLst>
              <a:ext uri="{FF2B5EF4-FFF2-40B4-BE49-F238E27FC236}">
                <a16:creationId xmlns:a16="http://schemas.microsoft.com/office/drawing/2014/main" id="{C2E232FF-FDCF-8AE1-E3CA-5AAC64884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7" y="1448334"/>
            <a:ext cx="266697" cy="266697"/>
          </a:xfrm>
          <a:prstGeom prst="rect">
            <a:avLst/>
          </a:prstGeom>
        </p:spPr>
      </p:pic>
      <p:sp>
        <p:nvSpPr>
          <p:cNvPr id="1094" name="文本框 1093">
            <a:extLst>
              <a:ext uri="{FF2B5EF4-FFF2-40B4-BE49-F238E27FC236}">
                <a16:creationId xmlns:a16="http://schemas.microsoft.com/office/drawing/2014/main" id="{CB1AFA85-744B-519A-AA2D-45BE1959497F}"/>
              </a:ext>
            </a:extLst>
          </p:cNvPr>
          <p:cNvSpPr txBox="1"/>
          <p:nvPr/>
        </p:nvSpPr>
        <p:spPr>
          <a:xfrm>
            <a:off x="359683" y="2034639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TIL:</a:t>
            </a:r>
          </a:p>
        </p:txBody>
      </p:sp>
      <p:sp>
        <p:nvSpPr>
          <p:cNvPr id="1095" name="文本框 1094">
            <a:extLst>
              <a:ext uri="{FF2B5EF4-FFF2-40B4-BE49-F238E27FC236}">
                <a16:creationId xmlns:a16="http://schemas.microsoft.com/office/drawing/2014/main" id="{5A4E681F-1B13-B4EF-8C84-9DB5BB6A5103}"/>
              </a:ext>
            </a:extLst>
          </p:cNvPr>
          <p:cNvSpPr txBox="1"/>
          <p:nvPr/>
        </p:nvSpPr>
        <p:spPr>
          <a:xfrm>
            <a:off x="7323245" y="225567"/>
            <a:ext cx="1238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Testing stage</a:t>
            </a:r>
          </a:p>
        </p:txBody>
      </p:sp>
      <p:pic>
        <p:nvPicPr>
          <p:cNvPr id="1096" name="Picture 2" descr="Robot - Free technology icons">
            <a:extLst>
              <a:ext uri="{FF2B5EF4-FFF2-40B4-BE49-F238E27FC236}">
                <a16:creationId xmlns:a16="http://schemas.microsoft.com/office/drawing/2014/main" id="{AF9BE075-AC44-BE00-8772-E56F873F8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962" y="1422518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7" name="直接箭头连接符 1096">
            <a:extLst>
              <a:ext uri="{FF2B5EF4-FFF2-40B4-BE49-F238E27FC236}">
                <a16:creationId xmlns:a16="http://schemas.microsoft.com/office/drawing/2014/main" id="{AB1B3FEB-5574-FB99-E0B1-771882AA5EEE}"/>
              </a:ext>
            </a:extLst>
          </p:cNvPr>
          <p:cNvCxnSpPr/>
          <p:nvPr/>
        </p:nvCxnSpPr>
        <p:spPr>
          <a:xfrm>
            <a:off x="7914059" y="1577162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9" name="图片 1098">
            <a:extLst>
              <a:ext uri="{FF2B5EF4-FFF2-40B4-BE49-F238E27FC236}">
                <a16:creationId xmlns:a16="http://schemas.microsoft.com/office/drawing/2014/main" id="{7E9853B5-CEE3-6E7C-94A4-6FF7D60EBB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8190" y="1431805"/>
            <a:ext cx="266697" cy="266697"/>
          </a:xfrm>
          <a:prstGeom prst="rect">
            <a:avLst/>
          </a:prstGeom>
        </p:spPr>
      </p:pic>
      <p:pic>
        <p:nvPicPr>
          <p:cNvPr id="1100" name="Picture 2" descr="Robot - Free technology icons">
            <a:extLst>
              <a:ext uri="{FF2B5EF4-FFF2-40B4-BE49-F238E27FC236}">
                <a16:creationId xmlns:a16="http://schemas.microsoft.com/office/drawing/2014/main" id="{43AB5656-A0B6-4F06-B041-7A5804A9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51" y="1973899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图片 1100">
            <a:extLst>
              <a:ext uri="{FF2B5EF4-FFF2-40B4-BE49-F238E27FC236}">
                <a16:creationId xmlns:a16="http://schemas.microsoft.com/office/drawing/2014/main" id="{9410CF87-B0F8-C5E5-C3CC-71130998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400" y="2025725"/>
            <a:ext cx="243177" cy="243177"/>
          </a:xfrm>
          <a:prstGeom prst="rect">
            <a:avLst/>
          </a:prstGeom>
        </p:spPr>
      </p:pic>
      <p:pic>
        <p:nvPicPr>
          <p:cNvPr id="1102" name="图片 1101">
            <a:extLst>
              <a:ext uri="{FF2B5EF4-FFF2-40B4-BE49-F238E27FC236}">
                <a16:creationId xmlns:a16="http://schemas.microsoft.com/office/drawing/2014/main" id="{D3856718-CAF7-7993-91ED-D983F3B5C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203" y="2007236"/>
            <a:ext cx="261666" cy="261666"/>
          </a:xfrm>
          <a:prstGeom prst="rect">
            <a:avLst/>
          </a:prstGeom>
        </p:spPr>
      </p:pic>
      <p:pic>
        <p:nvPicPr>
          <p:cNvPr id="1103" name="图片 1102">
            <a:extLst>
              <a:ext uri="{FF2B5EF4-FFF2-40B4-BE49-F238E27FC236}">
                <a16:creationId xmlns:a16="http://schemas.microsoft.com/office/drawing/2014/main" id="{3576C8A5-CD32-2FA3-B229-609B4BA50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646" y="2010185"/>
            <a:ext cx="255767" cy="255767"/>
          </a:xfrm>
          <a:prstGeom prst="rect">
            <a:avLst/>
          </a:prstGeom>
        </p:spPr>
      </p:pic>
      <p:pic>
        <p:nvPicPr>
          <p:cNvPr id="1104" name="图片 1103">
            <a:extLst>
              <a:ext uri="{FF2B5EF4-FFF2-40B4-BE49-F238E27FC236}">
                <a16:creationId xmlns:a16="http://schemas.microsoft.com/office/drawing/2014/main" id="{C8989E57-9609-1CDC-91B8-9BE62B8E05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686" y="2007236"/>
            <a:ext cx="261666" cy="261666"/>
          </a:xfrm>
          <a:prstGeom prst="rect">
            <a:avLst/>
          </a:prstGeom>
        </p:spPr>
      </p:pic>
      <p:sp>
        <p:nvSpPr>
          <p:cNvPr id="1105" name="文本框 1104">
            <a:extLst>
              <a:ext uri="{FF2B5EF4-FFF2-40B4-BE49-F238E27FC236}">
                <a16:creationId xmlns:a16="http://schemas.microsoft.com/office/drawing/2014/main" id="{88A87EAB-AB32-FE58-D280-C2389BD51AEA}"/>
              </a:ext>
            </a:extLst>
          </p:cNvPr>
          <p:cNvSpPr txBox="1"/>
          <p:nvPr/>
        </p:nvSpPr>
        <p:spPr>
          <a:xfrm>
            <a:off x="2162847" y="18966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06" name="直接箭头连接符 1105">
            <a:extLst>
              <a:ext uri="{FF2B5EF4-FFF2-40B4-BE49-F238E27FC236}">
                <a16:creationId xmlns:a16="http://schemas.microsoft.com/office/drawing/2014/main" id="{CF4ECBAF-1C4A-990B-147D-52327524B31A}"/>
              </a:ext>
            </a:extLst>
          </p:cNvPr>
          <p:cNvCxnSpPr/>
          <p:nvPr/>
        </p:nvCxnSpPr>
        <p:spPr>
          <a:xfrm>
            <a:off x="2887848" y="2128543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7" name="文本框 1106">
            <a:extLst>
              <a:ext uri="{FF2B5EF4-FFF2-40B4-BE49-F238E27FC236}">
                <a16:creationId xmlns:a16="http://schemas.microsoft.com/office/drawing/2014/main" id="{43758AC5-E129-8199-ED53-8809A5E08DE6}"/>
              </a:ext>
            </a:extLst>
          </p:cNvPr>
          <p:cNvSpPr txBox="1"/>
          <p:nvPr/>
        </p:nvSpPr>
        <p:spPr>
          <a:xfrm>
            <a:off x="2287730" y="1208582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sp>
        <p:nvSpPr>
          <p:cNvPr id="1108" name="文本框 1107">
            <a:extLst>
              <a:ext uri="{FF2B5EF4-FFF2-40B4-BE49-F238E27FC236}">
                <a16:creationId xmlns:a16="http://schemas.microsoft.com/office/drawing/2014/main" id="{8BC1D4E2-6963-F2A4-B4F4-B0AF38F57E2E}"/>
              </a:ext>
            </a:extLst>
          </p:cNvPr>
          <p:cNvSpPr txBox="1"/>
          <p:nvPr/>
        </p:nvSpPr>
        <p:spPr>
          <a:xfrm>
            <a:off x="2295745" y="1761417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sp>
        <p:nvSpPr>
          <p:cNvPr id="1110" name="文本框 1109">
            <a:extLst>
              <a:ext uri="{FF2B5EF4-FFF2-40B4-BE49-F238E27FC236}">
                <a16:creationId xmlns:a16="http://schemas.microsoft.com/office/drawing/2014/main" id="{8AF62B7C-286B-DEB0-EDD9-A463B95ABE5F}"/>
              </a:ext>
            </a:extLst>
          </p:cNvPr>
          <p:cNvSpPr txBox="1"/>
          <p:nvPr/>
        </p:nvSpPr>
        <p:spPr>
          <a:xfrm>
            <a:off x="5509723" y="1188689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sp>
        <p:nvSpPr>
          <p:cNvPr id="1111" name="文本框 1110">
            <a:extLst>
              <a:ext uri="{FF2B5EF4-FFF2-40B4-BE49-F238E27FC236}">
                <a16:creationId xmlns:a16="http://schemas.microsoft.com/office/drawing/2014/main" id="{2E5C7682-2FE5-A945-3300-CA7DA1CA338E}"/>
              </a:ext>
            </a:extLst>
          </p:cNvPr>
          <p:cNvSpPr txBox="1"/>
          <p:nvPr/>
        </p:nvSpPr>
        <p:spPr>
          <a:xfrm>
            <a:off x="7377617" y="1158667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cxnSp>
        <p:nvCxnSpPr>
          <p:cNvPr id="1113" name="直接连接符 1112">
            <a:extLst>
              <a:ext uri="{FF2B5EF4-FFF2-40B4-BE49-F238E27FC236}">
                <a16:creationId xmlns:a16="http://schemas.microsoft.com/office/drawing/2014/main" id="{62471C43-505C-8A69-99C9-26C86E0540B0}"/>
              </a:ext>
            </a:extLst>
          </p:cNvPr>
          <p:cNvCxnSpPr/>
          <p:nvPr/>
        </p:nvCxnSpPr>
        <p:spPr>
          <a:xfrm flipV="1">
            <a:off x="124012" y="1789609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4" name="Picture 2" descr="Robot - Free technology icons">
            <a:extLst>
              <a:ext uri="{FF2B5EF4-FFF2-40B4-BE49-F238E27FC236}">
                <a16:creationId xmlns:a16="http://schemas.microsoft.com/office/drawing/2014/main" id="{BEA649E6-CC03-3F20-A427-0942F7FB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639" y="1999370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9" name="文本框 1118">
            <a:extLst>
              <a:ext uri="{FF2B5EF4-FFF2-40B4-BE49-F238E27FC236}">
                <a16:creationId xmlns:a16="http://schemas.microsoft.com/office/drawing/2014/main" id="{5721F314-F8D9-E10C-8DFB-780C0E2C8795}"/>
              </a:ext>
            </a:extLst>
          </p:cNvPr>
          <p:cNvSpPr txBox="1"/>
          <p:nvPr/>
        </p:nvSpPr>
        <p:spPr>
          <a:xfrm>
            <a:off x="5370735" y="19220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20" name="直接箭头连接符 1119">
            <a:extLst>
              <a:ext uri="{FF2B5EF4-FFF2-40B4-BE49-F238E27FC236}">
                <a16:creationId xmlns:a16="http://schemas.microsoft.com/office/drawing/2014/main" id="{5C3688B7-6CAB-5057-F244-C47D58C51CC0}"/>
              </a:ext>
            </a:extLst>
          </p:cNvPr>
          <p:cNvCxnSpPr/>
          <p:nvPr/>
        </p:nvCxnSpPr>
        <p:spPr>
          <a:xfrm>
            <a:off x="6095736" y="2154014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1" name="文本框 1120">
            <a:extLst>
              <a:ext uri="{FF2B5EF4-FFF2-40B4-BE49-F238E27FC236}">
                <a16:creationId xmlns:a16="http://schemas.microsoft.com/office/drawing/2014/main" id="{459196EF-187D-F076-2835-1D63BD6B2C67}"/>
              </a:ext>
            </a:extLst>
          </p:cNvPr>
          <p:cNvSpPr txBox="1"/>
          <p:nvPr/>
        </p:nvSpPr>
        <p:spPr>
          <a:xfrm>
            <a:off x="5018442" y="1771639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giraffe/elephant?</a:t>
            </a:r>
          </a:p>
        </p:txBody>
      </p:sp>
      <p:pic>
        <p:nvPicPr>
          <p:cNvPr id="1122" name="图片 1121">
            <a:extLst>
              <a:ext uri="{FF2B5EF4-FFF2-40B4-BE49-F238E27FC236}">
                <a16:creationId xmlns:a16="http://schemas.microsoft.com/office/drawing/2014/main" id="{71C69CEB-CDF6-5AE7-F6A4-B8B8630828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5687" y="1973361"/>
            <a:ext cx="394587" cy="394587"/>
          </a:xfrm>
          <a:prstGeom prst="rect">
            <a:avLst/>
          </a:prstGeom>
        </p:spPr>
      </p:pic>
      <p:pic>
        <p:nvPicPr>
          <p:cNvPr id="1123" name="Picture 4" descr="Giraffe - Free animals icons">
            <a:extLst>
              <a:ext uri="{FF2B5EF4-FFF2-40B4-BE49-F238E27FC236}">
                <a16:creationId xmlns:a16="http://schemas.microsoft.com/office/drawing/2014/main" id="{7CCCCEA4-0FDD-B6E9-9BCD-03D592B7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74" y="1916325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图片 1123">
            <a:extLst>
              <a:ext uri="{FF2B5EF4-FFF2-40B4-BE49-F238E27FC236}">
                <a16:creationId xmlns:a16="http://schemas.microsoft.com/office/drawing/2014/main" id="{77D210D2-DD6F-5C0D-D2DA-5DC8FB0677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3830" y="2001734"/>
            <a:ext cx="286876" cy="286876"/>
          </a:xfrm>
          <a:prstGeom prst="rect">
            <a:avLst/>
          </a:prstGeom>
        </p:spPr>
      </p:pic>
      <p:pic>
        <p:nvPicPr>
          <p:cNvPr id="1126" name="Picture 2" descr="Robot - Free technology icons">
            <a:extLst>
              <a:ext uri="{FF2B5EF4-FFF2-40B4-BE49-F238E27FC236}">
                <a16:creationId xmlns:a16="http://schemas.microsoft.com/office/drawing/2014/main" id="{238AE26C-8C96-8979-ECD1-041CAEE47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102" y="2002091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7" name="直接箭头连接符 1126">
            <a:extLst>
              <a:ext uri="{FF2B5EF4-FFF2-40B4-BE49-F238E27FC236}">
                <a16:creationId xmlns:a16="http://schemas.microsoft.com/office/drawing/2014/main" id="{39AE8350-FA6F-0697-3950-E64C27431F69}"/>
              </a:ext>
            </a:extLst>
          </p:cNvPr>
          <p:cNvCxnSpPr/>
          <p:nvPr/>
        </p:nvCxnSpPr>
        <p:spPr>
          <a:xfrm>
            <a:off x="7836199" y="2156735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8" name="文本框 1127">
            <a:extLst>
              <a:ext uri="{FF2B5EF4-FFF2-40B4-BE49-F238E27FC236}">
                <a16:creationId xmlns:a16="http://schemas.microsoft.com/office/drawing/2014/main" id="{D3FBEBB8-00B4-4BFB-178C-EF492F812F28}"/>
              </a:ext>
            </a:extLst>
          </p:cNvPr>
          <p:cNvSpPr txBox="1"/>
          <p:nvPr/>
        </p:nvSpPr>
        <p:spPr>
          <a:xfrm>
            <a:off x="7325062" y="1789609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giraffe/elephant?</a:t>
            </a:r>
          </a:p>
        </p:txBody>
      </p:sp>
      <p:pic>
        <p:nvPicPr>
          <p:cNvPr id="1129" name="Picture 6" descr="Giraffe - Free animals icons">
            <a:extLst>
              <a:ext uri="{FF2B5EF4-FFF2-40B4-BE49-F238E27FC236}">
                <a16:creationId xmlns:a16="http://schemas.microsoft.com/office/drawing/2014/main" id="{CB976D6D-F406-5A40-8A10-42E3C316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87" y="1976081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0" name="文本框 1129">
            <a:extLst>
              <a:ext uri="{FF2B5EF4-FFF2-40B4-BE49-F238E27FC236}">
                <a16:creationId xmlns:a16="http://schemas.microsoft.com/office/drawing/2014/main" id="{DC917A69-7308-0240-85CF-223A930126AF}"/>
              </a:ext>
            </a:extLst>
          </p:cNvPr>
          <p:cNvSpPr txBox="1"/>
          <p:nvPr/>
        </p:nvSpPr>
        <p:spPr>
          <a:xfrm>
            <a:off x="361911" y="2631618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CIL:</a:t>
            </a:r>
          </a:p>
        </p:txBody>
      </p:sp>
      <p:pic>
        <p:nvPicPr>
          <p:cNvPr id="1131" name="Picture 2" descr="Robot - Free technology icons">
            <a:extLst>
              <a:ext uri="{FF2B5EF4-FFF2-40B4-BE49-F238E27FC236}">
                <a16:creationId xmlns:a16="http://schemas.microsoft.com/office/drawing/2014/main" id="{68ABF87C-EC5E-0753-1CD9-92CE5EDE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93" y="2592182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图片 1131">
            <a:extLst>
              <a:ext uri="{FF2B5EF4-FFF2-40B4-BE49-F238E27FC236}">
                <a16:creationId xmlns:a16="http://schemas.microsoft.com/office/drawing/2014/main" id="{4B57D80F-6CAB-6185-7B0C-C7518EB9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42" y="2644008"/>
            <a:ext cx="243177" cy="243177"/>
          </a:xfrm>
          <a:prstGeom prst="rect">
            <a:avLst/>
          </a:prstGeom>
        </p:spPr>
      </p:pic>
      <p:pic>
        <p:nvPicPr>
          <p:cNvPr id="1133" name="图片 1132">
            <a:extLst>
              <a:ext uri="{FF2B5EF4-FFF2-40B4-BE49-F238E27FC236}">
                <a16:creationId xmlns:a16="http://schemas.microsoft.com/office/drawing/2014/main" id="{FECA7A14-2E0A-27D1-4402-E2F0AF9B0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545" y="2625519"/>
            <a:ext cx="261666" cy="261666"/>
          </a:xfrm>
          <a:prstGeom prst="rect">
            <a:avLst/>
          </a:prstGeom>
        </p:spPr>
      </p:pic>
      <p:pic>
        <p:nvPicPr>
          <p:cNvPr id="1134" name="图片 1133">
            <a:extLst>
              <a:ext uri="{FF2B5EF4-FFF2-40B4-BE49-F238E27FC236}">
                <a16:creationId xmlns:a16="http://schemas.microsoft.com/office/drawing/2014/main" id="{EE59A330-B2A1-EA24-A66F-85BB2CE8B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88" y="2628468"/>
            <a:ext cx="255767" cy="255767"/>
          </a:xfrm>
          <a:prstGeom prst="rect">
            <a:avLst/>
          </a:prstGeom>
        </p:spPr>
      </p:pic>
      <p:pic>
        <p:nvPicPr>
          <p:cNvPr id="1135" name="图片 1134">
            <a:extLst>
              <a:ext uri="{FF2B5EF4-FFF2-40B4-BE49-F238E27FC236}">
                <a16:creationId xmlns:a16="http://schemas.microsoft.com/office/drawing/2014/main" id="{29E0B165-BDE3-6981-4F60-40472031D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5028" y="2625519"/>
            <a:ext cx="261666" cy="261666"/>
          </a:xfrm>
          <a:prstGeom prst="rect">
            <a:avLst/>
          </a:prstGeom>
        </p:spPr>
      </p:pic>
      <p:sp>
        <p:nvSpPr>
          <p:cNvPr id="1136" name="文本框 1135">
            <a:extLst>
              <a:ext uri="{FF2B5EF4-FFF2-40B4-BE49-F238E27FC236}">
                <a16:creationId xmlns:a16="http://schemas.microsoft.com/office/drawing/2014/main" id="{D693E53C-005C-159B-E962-31B9681D3E3E}"/>
              </a:ext>
            </a:extLst>
          </p:cNvPr>
          <p:cNvSpPr txBox="1"/>
          <p:nvPr/>
        </p:nvSpPr>
        <p:spPr>
          <a:xfrm>
            <a:off x="2179189" y="251490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37" name="直接箭头连接符 1136">
            <a:extLst>
              <a:ext uri="{FF2B5EF4-FFF2-40B4-BE49-F238E27FC236}">
                <a16:creationId xmlns:a16="http://schemas.microsoft.com/office/drawing/2014/main" id="{C87CCEEF-C849-CB75-B8C5-66F14EE1DAD7}"/>
              </a:ext>
            </a:extLst>
          </p:cNvPr>
          <p:cNvCxnSpPr/>
          <p:nvPr/>
        </p:nvCxnSpPr>
        <p:spPr>
          <a:xfrm>
            <a:off x="2904190" y="2746826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8" name="文本框 1137">
            <a:extLst>
              <a:ext uri="{FF2B5EF4-FFF2-40B4-BE49-F238E27FC236}">
                <a16:creationId xmlns:a16="http://schemas.microsoft.com/office/drawing/2014/main" id="{1AC3282F-E41E-54C9-DA36-74A6AA700C1F}"/>
              </a:ext>
            </a:extLst>
          </p:cNvPr>
          <p:cNvSpPr txBox="1"/>
          <p:nvPr/>
        </p:nvSpPr>
        <p:spPr>
          <a:xfrm>
            <a:off x="2300466" y="2390480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cxnSp>
        <p:nvCxnSpPr>
          <p:cNvPr id="1139" name="直接连接符 1138">
            <a:extLst>
              <a:ext uri="{FF2B5EF4-FFF2-40B4-BE49-F238E27FC236}">
                <a16:creationId xmlns:a16="http://schemas.microsoft.com/office/drawing/2014/main" id="{AD0E66EB-8797-9B15-F5FC-E3AE724201A7}"/>
              </a:ext>
            </a:extLst>
          </p:cNvPr>
          <p:cNvCxnSpPr/>
          <p:nvPr/>
        </p:nvCxnSpPr>
        <p:spPr>
          <a:xfrm flipV="1">
            <a:off x="140354" y="2407892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0" name="Picture 2" descr="Robot - Free technology icons">
            <a:extLst>
              <a:ext uri="{FF2B5EF4-FFF2-40B4-BE49-F238E27FC236}">
                <a16:creationId xmlns:a16="http://schemas.microsoft.com/office/drawing/2014/main" id="{02564BB2-CFE6-74ED-3E77-1D6CF711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81" y="2617653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1" name="文本框 1140">
            <a:extLst>
              <a:ext uri="{FF2B5EF4-FFF2-40B4-BE49-F238E27FC236}">
                <a16:creationId xmlns:a16="http://schemas.microsoft.com/office/drawing/2014/main" id="{3C8D2038-9FA7-8700-1461-059A7FB421A7}"/>
              </a:ext>
            </a:extLst>
          </p:cNvPr>
          <p:cNvSpPr txBox="1"/>
          <p:nvPr/>
        </p:nvSpPr>
        <p:spPr>
          <a:xfrm>
            <a:off x="5387077" y="254037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42" name="直接箭头连接符 1141">
            <a:extLst>
              <a:ext uri="{FF2B5EF4-FFF2-40B4-BE49-F238E27FC236}">
                <a16:creationId xmlns:a16="http://schemas.microsoft.com/office/drawing/2014/main" id="{09DE1ADE-013D-2252-BBB1-55A95BA74F1A}"/>
              </a:ext>
            </a:extLst>
          </p:cNvPr>
          <p:cNvCxnSpPr/>
          <p:nvPr/>
        </p:nvCxnSpPr>
        <p:spPr>
          <a:xfrm>
            <a:off x="6112078" y="2772297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3" name="文本框 1142">
            <a:extLst>
              <a:ext uri="{FF2B5EF4-FFF2-40B4-BE49-F238E27FC236}">
                <a16:creationId xmlns:a16="http://schemas.microsoft.com/office/drawing/2014/main" id="{8904A1D5-4AD0-2CA6-7401-858145568A4A}"/>
              </a:ext>
            </a:extLst>
          </p:cNvPr>
          <p:cNvSpPr txBox="1"/>
          <p:nvPr/>
        </p:nvSpPr>
        <p:spPr>
          <a:xfrm>
            <a:off x="5017724" y="2386121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giraffe/elephant?</a:t>
            </a:r>
          </a:p>
        </p:txBody>
      </p:sp>
      <p:pic>
        <p:nvPicPr>
          <p:cNvPr id="1144" name="图片 1143">
            <a:extLst>
              <a:ext uri="{FF2B5EF4-FFF2-40B4-BE49-F238E27FC236}">
                <a16:creationId xmlns:a16="http://schemas.microsoft.com/office/drawing/2014/main" id="{05D7BC9C-79EF-CFF5-8F80-90080CDA45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2029" y="2591644"/>
            <a:ext cx="394587" cy="394587"/>
          </a:xfrm>
          <a:prstGeom prst="rect">
            <a:avLst/>
          </a:prstGeom>
        </p:spPr>
      </p:pic>
      <p:pic>
        <p:nvPicPr>
          <p:cNvPr id="1145" name="Picture 4" descr="Giraffe - Free animals icons">
            <a:extLst>
              <a:ext uri="{FF2B5EF4-FFF2-40B4-BE49-F238E27FC236}">
                <a16:creationId xmlns:a16="http://schemas.microsoft.com/office/drawing/2014/main" id="{CC760D91-4817-53DF-9962-096BF85A0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16" y="2534608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图片 1145">
            <a:extLst>
              <a:ext uri="{FF2B5EF4-FFF2-40B4-BE49-F238E27FC236}">
                <a16:creationId xmlns:a16="http://schemas.microsoft.com/office/drawing/2014/main" id="{C6AB3C06-758E-F242-A656-7A41C52E02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0172" y="2620017"/>
            <a:ext cx="286876" cy="286876"/>
          </a:xfrm>
          <a:prstGeom prst="rect">
            <a:avLst/>
          </a:prstGeom>
        </p:spPr>
      </p:pic>
      <p:pic>
        <p:nvPicPr>
          <p:cNvPr id="1148" name="Picture 2" descr="Robot - Free technology icons">
            <a:extLst>
              <a:ext uri="{FF2B5EF4-FFF2-40B4-BE49-F238E27FC236}">
                <a16:creationId xmlns:a16="http://schemas.microsoft.com/office/drawing/2014/main" id="{E69CDB03-6A90-004D-FF61-D61F25BC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444" y="2620374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9" name="直接箭头连接符 1148">
            <a:extLst>
              <a:ext uri="{FF2B5EF4-FFF2-40B4-BE49-F238E27FC236}">
                <a16:creationId xmlns:a16="http://schemas.microsoft.com/office/drawing/2014/main" id="{5E4725C3-1DE8-C9C2-E6AE-1B5B3C36F1A2}"/>
              </a:ext>
            </a:extLst>
          </p:cNvPr>
          <p:cNvCxnSpPr/>
          <p:nvPr/>
        </p:nvCxnSpPr>
        <p:spPr>
          <a:xfrm>
            <a:off x="7852541" y="2775018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50" name="Picture 6" descr="Giraffe - Free animals icons">
            <a:extLst>
              <a:ext uri="{FF2B5EF4-FFF2-40B4-BE49-F238E27FC236}">
                <a16:creationId xmlns:a16="http://schemas.microsoft.com/office/drawing/2014/main" id="{E1EC6D65-7397-292F-8B8C-D3C290F6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29" y="2594364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1" name="文本框 1150">
            <a:extLst>
              <a:ext uri="{FF2B5EF4-FFF2-40B4-BE49-F238E27FC236}">
                <a16:creationId xmlns:a16="http://schemas.microsoft.com/office/drawing/2014/main" id="{0D3E1543-1193-75BB-D378-D27F93E5CAB1}"/>
              </a:ext>
            </a:extLst>
          </p:cNvPr>
          <p:cNvSpPr txBox="1"/>
          <p:nvPr/>
        </p:nvSpPr>
        <p:spPr>
          <a:xfrm>
            <a:off x="6886651" y="2389170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cxnSp>
        <p:nvCxnSpPr>
          <p:cNvPr id="1161" name="直接连接符 1160">
            <a:extLst>
              <a:ext uri="{FF2B5EF4-FFF2-40B4-BE49-F238E27FC236}">
                <a16:creationId xmlns:a16="http://schemas.microsoft.com/office/drawing/2014/main" id="{82EEE79A-1AB0-9C7C-60D8-FFF6F4E0F7A4}"/>
              </a:ext>
            </a:extLst>
          </p:cNvPr>
          <p:cNvCxnSpPr/>
          <p:nvPr/>
        </p:nvCxnSpPr>
        <p:spPr>
          <a:xfrm flipV="1">
            <a:off x="140354" y="2993489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6" name="文本框 1175">
            <a:extLst>
              <a:ext uri="{FF2B5EF4-FFF2-40B4-BE49-F238E27FC236}">
                <a16:creationId xmlns:a16="http://schemas.microsoft.com/office/drawing/2014/main" id="{D7DB6784-3F17-16CE-DF3B-70ECC1DCEA43}"/>
              </a:ext>
            </a:extLst>
          </p:cNvPr>
          <p:cNvSpPr txBox="1"/>
          <p:nvPr/>
        </p:nvSpPr>
        <p:spPr>
          <a:xfrm>
            <a:off x="312010" y="3218393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TFCL:</a:t>
            </a:r>
          </a:p>
        </p:txBody>
      </p:sp>
      <p:pic>
        <p:nvPicPr>
          <p:cNvPr id="1177" name="Picture 2" descr="Robot - Free technology icons">
            <a:extLst>
              <a:ext uri="{FF2B5EF4-FFF2-40B4-BE49-F238E27FC236}">
                <a16:creationId xmlns:a16="http://schemas.microsoft.com/office/drawing/2014/main" id="{4C371CA1-DE50-30D3-CC7C-4FFC3A70F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93" y="3182243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8" name="图片 1177">
            <a:extLst>
              <a:ext uri="{FF2B5EF4-FFF2-40B4-BE49-F238E27FC236}">
                <a16:creationId xmlns:a16="http://schemas.microsoft.com/office/drawing/2014/main" id="{5B51D7BB-6A1D-C0E3-C0A9-837A6C23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42" y="3234069"/>
            <a:ext cx="243177" cy="243177"/>
          </a:xfrm>
          <a:prstGeom prst="rect">
            <a:avLst/>
          </a:prstGeom>
        </p:spPr>
      </p:pic>
      <p:pic>
        <p:nvPicPr>
          <p:cNvPr id="1179" name="图片 1178">
            <a:extLst>
              <a:ext uri="{FF2B5EF4-FFF2-40B4-BE49-F238E27FC236}">
                <a16:creationId xmlns:a16="http://schemas.microsoft.com/office/drawing/2014/main" id="{14B39FD5-7340-D98C-F6C4-08A44B3D9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8545" y="3215580"/>
            <a:ext cx="261666" cy="261666"/>
          </a:xfrm>
          <a:prstGeom prst="rect">
            <a:avLst/>
          </a:prstGeom>
        </p:spPr>
      </p:pic>
      <p:pic>
        <p:nvPicPr>
          <p:cNvPr id="1180" name="图片 1179">
            <a:extLst>
              <a:ext uri="{FF2B5EF4-FFF2-40B4-BE49-F238E27FC236}">
                <a16:creationId xmlns:a16="http://schemas.microsoft.com/office/drawing/2014/main" id="{F6926CF9-60AF-4CB6-E516-D09F8D277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88" y="3218529"/>
            <a:ext cx="255767" cy="255767"/>
          </a:xfrm>
          <a:prstGeom prst="rect">
            <a:avLst/>
          </a:prstGeom>
        </p:spPr>
      </p:pic>
      <p:pic>
        <p:nvPicPr>
          <p:cNvPr id="1181" name="图片 1180">
            <a:extLst>
              <a:ext uri="{FF2B5EF4-FFF2-40B4-BE49-F238E27FC236}">
                <a16:creationId xmlns:a16="http://schemas.microsoft.com/office/drawing/2014/main" id="{3858ABE8-7423-D901-6B83-98B5C03F11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5028" y="3215580"/>
            <a:ext cx="261666" cy="261666"/>
          </a:xfrm>
          <a:prstGeom prst="rect">
            <a:avLst/>
          </a:prstGeom>
        </p:spPr>
      </p:pic>
      <p:sp>
        <p:nvSpPr>
          <p:cNvPr id="1182" name="文本框 1181">
            <a:extLst>
              <a:ext uri="{FF2B5EF4-FFF2-40B4-BE49-F238E27FC236}">
                <a16:creationId xmlns:a16="http://schemas.microsoft.com/office/drawing/2014/main" id="{6DB31640-1964-3357-CEE0-1E06925CD1E2}"/>
              </a:ext>
            </a:extLst>
          </p:cNvPr>
          <p:cNvSpPr txBox="1"/>
          <p:nvPr/>
        </p:nvSpPr>
        <p:spPr>
          <a:xfrm>
            <a:off x="2179189" y="31049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83" name="直接箭头连接符 1182">
            <a:extLst>
              <a:ext uri="{FF2B5EF4-FFF2-40B4-BE49-F238E27FC236}">
                <a16:creationId xmlns:a16="http://schemas.microsoft.com/office/drawing/2014/main" id="{8EDE3CBF-46B7-DCA2-46C4-54E55EEE2FA4}"/>
              </a:ext>
            </a:extLst>
          </p:cNvPr>
          <p:cNvCxnSpPr/>
          <p:nvPr/>
        </p:nvCxnSpPr>
        <p:spPr>
          <a:xfrm>
            <a:off x="2904190" y="3336887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5" name="Picture 2" descr="Robot - Free technology icons">
            <a:extLst>
              <a:ext uri="{FF2B5EF4-FFF2-40B4-BE49-F238E27FC236}">
                <a16:creationId xmlns:a16="http://schemas.microsoft.com/office/drawing/2014/main" id="{55C6A844-6EAC-E883-C09A-73AE566E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981" y="3207714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6" name="文本框 1185">
            <a:extLst>
              <a:ext uri="{FF2B5EF4-FFF2-40B4-BE49-F238E27FC236}">
                <a16:creationId xmlns:a16="http://schemas.microsoft.com/office/drawing/2014/main" id="{5997D9E1-98C2-4DD3-B475-78BF7D69202C}"/>
              </a:ext>
            </a:extLst>
          </p:cNvPr>
          <p:cNvSpPr txBox="1"/>
          <p:nvPr/>
        </p:nvSpPr>
        <p:spPr>
          <a:xfrm>
            <a:off x="5387077" y="31304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187" name="直接箭头连接符 1186">
            <a:extLst>
              <a:ext uri="{FF2B5EF4-FFF2-40B4-BE49-F238E27FC236}">
                <a16:creationId xmlns:a16="http://schemas.microsoft.com/office/drawing/2014/main" id="{52CBF155-59BA-CF4C-E448-CC0FAF750463}"/>
              </a:ext>
            </a:extLst>
          </p:cNvPr>
          <p:cNvCxnSpPr/>
          <p:nvPr/>
        </p:nvCxnSpPr>
        <p:spPr>
          <a:xfrm>
            <a:off x="6112078" y="3362358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2" name="Picture 2" descr="Robot - Free technology icons">
            <a:extLst>
              <a:ext uri="{FF2B5EF4-FFF2-40B4-BE49-F238E27FC236}">
                <a16:creationId xmlns:a16="http://schemas.microsoft.com/office/drawing/2014/main" id="{0D12FB1B-ECA6-6D88-4D8B-BA4F98AC6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444" y="3210435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3" name="直接箭头连接符 1192">
            <a:extLst>
              <a:ext uri="{FF2B5EF4-FFF2-40B4-BE49-F238E27FC236}">
                <a16:creationId xmlns:a16="http://schemas.microsoft.com/office/drawing/2014/main" id="{F3928370-E487-2F41-855E-F462D8B48B45}"/>
              </a:ext>
            </a:extLst>
          </p:cNvPr>
          <p:cNvCxnSpPr/>
          <p:nvPr/>
        </p:nvCxnSpPr>
        <p:spPr>
          <a:xfrm>
            <a:off x="7852541" y="3365079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4" name="Picture 6" descr="Giraffe - Free animals icons">
            <a:extLst>
              <a:ext uri="{FF2B5EF4-FFF2-40B4-BE49-F238E27FC236}">
                <a16:creationId xmlns:a16="http://schemas.microsoft.com/office/drawing/2014/main" id="{23B08B91-4747-AA83-C4EF-E1BBC4E4C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29" y="3184425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6" name="文本框 1195">
            <a:extLst>
              <a:ext uri="{FF2B5EF4-FFF2-40B4-BE49-F238E27FC236}">
                <a16:creationId xmlns:a16="http://schemas.microsoft.com/office/drawing/2014/main" id="{2A4ED985-12B6-D3D8-EFF7-98D5AAE28A37}"/>
              </a:ext>
            </a:extLst>
          </p:cNvPr>
          <p:cNvSpPr txBox="1"/>
          <p:nvPr/>
        </p:nvSpPr>
        <p:spPr>
          <a:xfrm>
            <a:off x="4489416" y="2973472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199" name="文本框 1198">
            <a:extLst>
              <a:ext uri="{FF2B5EF4-FFF2-40B4-BE49-F238E27FC236}">
                <a16:creationId xmlns:a16="http://schemas.microsoft.com/office/drawing/2014/main" id="{3E314791-ED72-9FA0-7F54-D9CB3FA45A6B}"/>
              </a:ext>
            </a:extLst>
          </p:cNvPr>
          <p:cNvSpPr txBox="1"/>
          <p:nvPr/>
        </p:nvSpPr>
        <p:spPr>
          <a:xfrm>
            <a:off x="6886651" y="2981711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202" name="文本框 1201">
            <a:extLst>
              <a:ext uri="{FF2B5EF4-FFF2-40B4-BE49-F238E27FC236}">
                <a16:creationId xmlns:a16="http://schemas.microsoft.com/office/drawing/2014/main" id="{9EC1A481-2D6D-E92D-A954-64B54A203072}"/>
              </a:ext>
            </a:extLst>
          </p:cNvPr>
          <p:cNvSpPr txBox="1"/>
          <p:nvPr/>
        </p:nvSpPr>
        <p:spPr>
          <a:xfrm>
            <a:off x="-11270" y="247207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Scenarios</a:t>
            </a:r>
          </a:p>
        </p:txBody>
      </p:sp>
      <p:sp>
        <p:nvSpPr>
          <p:cNvPr id="1203" name="文本框 1202">
            <a:extLst>
              <a:ext uri="{FF2B5EF4-FFF2-40B4-BE49-F238E27FC236}">
                <a16:creationId xmlns:a16="http://schemas.microsoft.com/office/drawing/2014/main" id="{164F518E-D8F4-4E1C-7DB4-4BF1D39C4F05}"/>
              </a:ext>
            </a:extLst>
          </p:cNvPr>
          <p:cNvSpPr txBox="1"/>
          <p:nvPr/>
        </p:nvSpPr>
        <p:spPr>
          <a:xfrm>
            <a:off x="-41748" y="14298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1204" name="文本框 1203">
            <a:extLst>
              <a:ext uri="{FF2B5EF4-FFF2-40B4-BE49-F238E27FC236}">
                <a16:creationId xmlns:a16="http://schemas.microsoft.com/office/drawing/2014/main" id="{A61EE9B5-9A14-146E-346E-542E062C0B83}"/>
              </a:ext>
            </a:extLst>
          </p:cNvPr>
          <p:cNvSpPr txBox="1"/>
          <p:nvPr/>
        </p:nvSpPr>
        <p:spPr>
          <a:xfrm>
            <a:off x="-43843" y="199653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(C)</a:t>
            </a:r>
          </a:p>
        </p:txBody>
      </p:sp>
      <p:sp>
        <p:nvSpPr>
          <p:cNvPr id="1205" name="文本框 1204">
            <a:extLst>
              <a:ext uri="{FF2B5EF4-FFF2-40B4-BE49-F238E27FC236}">
                <a16:creationId xmlns:a16="http://schemas.microsoft.com/office/drawing/2014/main" id="{BB2CFB74-C99F-8978-547F-B3C94F9BDF63}"/>
              </a:ext>
            </a:extLst>
          </p:cNvPr>
          <p:cNvSpPr txBox="1"/>
          <p:nvPr/>
        </p:nvSpPr>
        <p:spPr>
          <a:xfrm>
            <a:off x="-34445" y="259661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(D)</a:t>
            </a:r>
          </a:p>
        </p:txBody>
      </p:sp>
      <p:sp>
        <p:nvSpPr>
          <p:cNvPr id="1206" name="文本框 1205">
            <a:extLst>
              <a:ext uri="{FF2B5EF4-FFF2-40B4-BE49-F238E27FC236}">
                <a16:creationId xmlns:a16="http://schemas.microsoft.com/office/drawing/2014/main" id="{02A91329-6D8F-414C-D1A3-EA4764F29062}"/>
              </a:ext>
            </a:extLst>
          </p:cNvPr>
          <p:cNvSpPr txBox="1"/>
          <p:nvPr/>
        </p:nvSpPr>
        <p:spPr>
          <a:xfrm>
            <a:off x="-40977" y="316261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(E)</a:t>
            </a:r>
          </a:p>
        </p:txBody>
      </p:sp>
      <p:pic>
        <p:nvPicPr>
          <p:cNvPr id="2" name="Picture 2" descr="Robot - Free technology icons">
            <a:extLst>
              <a:ext uri="{FF2B5EF4-FFF2-40B4-BE49-F238E27FC236}">
                <a16:creationId xmlns:a16="http://schemas.microsoft.com/office/drawing/2014/main" id="{D818EBC4-BEEA-6E23-1822-9790F048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2" y="7759897"/>
            <a:ext cx="124033" cy="1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AB4BB7-22DB-BAC8-BC16-89216F80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54" y="7758556"/>
            <a:ext cx="109166" cy="1091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2D9032-7066-2457-DAD1-9EB459FAD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087" y="7754081"/>
            <a:ext cx="109166" cy="1091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0DD6B9-259A-85A7-5739-20F4DCCF0496}"/>
              </a:ext>
            </a:extLst>
          </p:cNvPr>
          <p:cNvSpPr txBox="1"/>
          <p:nvPr/>
        </p:nvSpPr>
        <p:spPr>
          <a:xfrm>
            <a:off x="3015472" y="3410645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robot_3398643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D632B6-FDE6-96CF-B218-1C9D7A9EACF0}"/>
              </a:ext>
            </a:extLst>
          </p:cNvPr>
          <p:cNvSpPr txBox="1"/>
          <p:nvPr/>
        </p:nvSpPr>
        <p:spPr>
          <a:xfrm>
            <a:off x="6401971" y="7735405"/>
            <a:ext cx="56938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cat_8277431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B5CF5D0-B1DF-EAE5-C168-A7E204AB4684}"/>
              </a:ext>
            </a:extLst>
          </p:cNvPr>
          <p:cNvSpPr txBox="1"/>
          <p:nvPr/>
        </p:nvSpPr>
        <p:spPr>
          <a:xfrm>
            <a:off x="3748149" y="7743889"/>
            <a:ext cx="56938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cat_8277431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271545-0436-3788-A38F-F5DCA7912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223" y="7757718"/>
            <a:ext cx="110655" cy="1106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3BF8B2-3294-B7D7-E7E3-97F4B8E610BA}"/>
              </a:ext>
            </a:extLst>
          </p:cNvPr>
          <p:cNvSpPr txBox="1"/>
          <p:nvPr/>
        </p:nvSpPr>
        <p:spPr>
          <a:xfrm>
            <a:off x="7024564" y="7735405"/>
            <a:ext cx="75533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animal-shelter_7577239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C7C6F34-9EA0-1599-C0D2-7BCB242F5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559" y="7749540"/>
            <a:ext cx="120465" cy="12046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F192B46-2528-A37A-415D-9359A7099BC8}"/>
              </a:ext>
            </a:extLst>
          </p:cNvPr>
          <p:cNvSpPr txBox="1"/>
          <p:nvPr/>
        </p:nvSpPr>
        <p:spPr>
          <a:xfrm>
            <a:off x="1695836" y="7740522"/>
            <a:ext cx="64953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animal_10890561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CA26E1B-94DD-3B69-CA4C-B9D5FE8962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364" y="7770756"/>
            <a:ext cx="105204" cy="10520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E7F5C97-D3FE-32F4-C652-ABF0497EB046}"/>
              </a:ext>
            </a:extLst>
          </p:cNvPr>
          <p:cNvSpPr txBox="1"/>
          <p:nvPr/>
        </p:nvSpPr>
        <p:spPr>
          <a:xfrm>
            <a:off x="1069291" y="7765159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dog_1998627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5D27F61-D6E8-9964-D571-F6B523C10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1259" y="7746481"/>
            <a:ext cx="115382" cy="11538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07199A2-0901-4282-7E96-9BF1B686B769}"/>
              </a:ext>
            </a:extLst>
          </p:cNvPr>
          <p:cNvSpPr txBox="1"/>
          <p:nvPr/>
        </p:nvSpPr>
        <p:spPr>
          <a:xfrm>
            <a:off x="4396498" y="7734922"/>
            <a:ext cx="58060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dog_4540789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4CF5848-D97F-B099-491A-DA5E5890DD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2537" y="7752567"/>
            <a:ext cx="120465" cy="12046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BF47B26-EFD0-0AE8-92E9-8B0717292F62}"/>
              </a:ext>
            </a:extLst>
          </p:cNvPr>
          <p:cNvSpPr txBox="1"/>
          <p:nvPr/>
        </p:nvSpPr>
        <p:spPr>
          <a:xfrm>
            <a:off x="5052271" y="7758556"/>
            <a:ext cx="61106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pets_15721652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ED142B-6039-E9E5-D591-E3461B92FF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3203" y="7740134"/>
            <a:ext cx="129040" cy="1290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D48AE816-DCB0-8202-DE24-A4507B3BE203}"/>
              </a:ext>
            </a:extLst>
          </p:cNvPr>
          <p:cNvSpPr txBox="1"/>
          <p:nvPr/>
        </p:nvSpPr>
        <p:spPr>
          <a:xfrm>
            <a:off x="7787723" y="7739682"/>
            <a:ext cx="57099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pet_2924299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0D14BA6-D51F-E5AE-B76A-AA09FDD180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5511" y="7748348"/>
            <a:ext cx="138499" cy="138499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3768B01-F742-B043-39C9-1E568B79371B}"/>
              </a:ext>
            </a:extLst>
          </p:cNvPr>
          <p:cNvSpPr txBox="1"/>
          <p:nvPr/>
        </p:nvSpPr>
        <p:spPr>
          <a:xfrm>
            <a:off x="2391310" y="7735784"/>
            <a:ext cx="662361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elephant_3065702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6736104-1C9D-8134-89C5-FE4CDC07C1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0067" y="7766382"/>
            <a:ext cx="120465" cy="12046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E478B636-26E0-ADB7-345C-671F439B464A}"/>
              </a:ext>
            </a:extLst>
          </p:cNvPr>
          <p:cNvSpPr txBox="1"/>
          <p:nvPr/>
        </p:nvSpPr>
        <p:spPr>
          <a:xfrm>
            <a:off x="5707869" y="7758556"/>
            <a:ext cx="662361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elephant_7743300</a:t>
            </a:r>
          </a:p>
        </p:txBody>
      </p:sp>
      <p:pic>
        <p:nvPicPr>
          <p:cNvPr id="40" name="Picture 4" descr="Giraffe - Free animals icons">
            <a:extLst>
              <a:ext uri="{FF2B5EF4-FFF2-40B4-BE49-F238E27FC236}">
                <a16:creationId xmlns:a16="http://schemas.microsoft.com/office/drawing/2014/main" id="{B057E416-40B9-606D-59F8-0131E4BF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435" y="7753348"/>
            <a:ext cx="129040" cy="12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9E9B5EAD-BF26-2A9A-0DF0-33D41ADF0F48}"/>
              </a:ext>
            </a:extLst>
          </p:cNvPr>
          <p:cNvSpPr txBox="1"/>
          <p:nvPr/>
        </p:nvSpPr>
        <p:spPr>
          <a:xfrm>
            <a:off x="8335955" y="7749096"/>
            <a:ext cx="60305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giraffe_166727</a:t>
            </a:r>
          </a:p>
        </p:txBody>
      </p:sp>
      <p:pic>
        <p:nvPicPr>
          <p:cNvPr id="47" name="Picture 6" descr="Giraffe - Free animals icons">
            <a:extLst>
              <a:ext uri="{FF2B5EF4-FFF2-40B4-BE49-F238E27FC236}">
                <a16:creationId xmlns:a16="http://schemas.microsoft.com/office/drawing/2014/main" id="{E8C54F5B-F91E-1A15-3B08-AE21BDA5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97" y="7739696"/>
            <a:ext cx="130673" cy="1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5" name="文本框 1044">
            <a:extLst>
              <a:ext uri="{FF2B5EF4-FFF2-40B4-BE49-F238E27FC236}">
                <a16:creationId xmlns:a16="http://schemas.microsoft.com/office/drawing/2014/main" id="{8EF542AA-D760-11A6-7806-7F290AA522FF}"/>
              </a:ext>
            </a:extLst>
          </p:cNvPr>
          <p:cNvSpPr txBox="1"/>
          <p:nvPr/>
        </p:nvSpPr>
        <p:spPr>
          <a:xfrm>
            <a:off x="3050571" y="7740912"/>
            <a:ext cx="623889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giraffe_1018365</a:t>
            </a:r>
          </a:p>
        </p:txBody>
      </p: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901A1BBD-B790-24A7-FA56-A42435011A7A}"/>
              </a:ext>
            </a:extLst>
          </p:cNvPr>
          <p:cNvSpPr txBox="1"/>
          <p:nvPr/>
        </p:nvSpPr>
        <p:spPr>
          <a:xfrm>
            <a:off x="444562" y="7783973"/>
            <a:ext cx="604653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/>
              <a:t>flat icon - robot_3398643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4ED704E-E4D7-FE55-4DBA-8967234F19A4}"/>
              </a:ext>
            </a:extLst>
          </p:cNvPr>
          <p:cNvSpPr txBox="1"/>
          <p:nvPr/>
        </p:nvSpPr>
        <p:spPr>
          <a:xfrm>
            <a:off x="1602615" y="2958549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125B5EA-5474-1F6E-C64C-37734FD9A9F6}"/>
              </a:ext>
            </a:extLst>
          </p:cNvPr>
          <p:cNvSpPr txBox="1"/>
          <p:nvPr/>
        </p:nvSpPr>
        <p:spPr>
          <a:xfrm>
            <a:off x="4096294" y="276340"/>
            <a:ext cx="2661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u="sng" dirty="0"/>
              <a:t>Data stream after training for some time</a:t>
            </a:r>
          </a:p>
        </p:txBody>
      </p:sp>
      <p:pic>
        <p:nvPicPr>
          <p:cNvPr id="1053" name="Picture 2" descr="Robot - Free technology icons">
            <a:extLst>
              <a:ext uri="{FF2B5EF4-FFF2-40B4-BE49-F238E27FC236}">
                <a16:creationId xmlns:a16="http://schemas.microsoft.com/office/drawing/2014/main" id="{64EB9E26-0B88-D967-124D-46796A7E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68" y="853584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图片 1054">
            <a:extLst>
              <a:ext uri="{FF2B5EF4-FFF2-40B4-BE49-F238E27FC236}">
                <a16:creationId xmlns:a16="http://schemas.microsoft.com/office/drawing/2014/main" id="{F2877B89-E65A-45F3-DDA9-282EE0AA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17" y="905410"/>
            <a:ext cx="243177" cy="243177"/>
          </a:xfrm>
          <a:prstGeom prst="rect">
            <a:avLst/>
          </a:prstGeom>
        </p:spPr>
      </p:pic>
      <p:pic>
        <p:nvPicPr>
          <p:cNvPr id="1057" name="图片 1056">
            <a:extLst>
              <a:ext uri="{FF2B5EF4-FFF2-40B4-BE49-F238E27FC236}">
                <a16:creationId xmlns:a16="http://schemas.microsoft.com/office/drawing/2014/main" id="{55EB6D11-5E51-35B5-519B-0F9B45306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520" y="886921"/>
            <a:ext cx="261666" cy="261666"/>
          </a:xfrm>
          <a:prstGeom prst="rect">
            <a:avLst/>
          </a:prstGeom>
        </p:spPr>
      </p:pic>
      <p:pic>
        <p:nvPicPr>
          <p:cNvPr id="1059" name="图片 1058">
            <a:extLst>
              <a:ext uri="{FF2B5EF4-FFF2-40B4-BE49-F238E27FC236}">
                <a16:creationId xmlns:a16="http://schemas.microsoft.com/office/drawing/2014/main" id="{54369616-4E33-4725-BDF0-7DABF19F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963" y="889870"/>
            <a:ext cx="255767" cy="255767"/>
          </a:xfrm>
          <a:prstGeom prst="rect">
            <a:avLst/>
          </a:prstGeom>
        </p:spPr>
      </p:pic>
      <p:pic>
        <p:nvPicPr>
          <p:cNvPr id="1060" name="图片 1059">
            <a:extLst>
              <a:ext uri="{FF2B5EF4-FFF2-40B4-BE49-F238E27FC236}">
                <a16:creationId xmlns:a16="http://schemas.microsoft.com/office/drawing/2014/main" id="{3619B246-F11F-6B7E-2A7F-6B99DE2B21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3" y="886921"/>
            <a:ext cx="261666" cy="261666"/>
          </a:xfrm>
          <a:prstGeom prst="rect">
            <a:avLst/>
          </a:prstGeom>
        </p:spPr>
      </p:pic>
      <p:sp>
        <p:nvSpPr>
          <p:cNvPr id="1062" name="文本框 1061">
            <a:extLst>
              <a:ext uri="{FF2B5EF4-FFF2-40B4-BE49-F238E27FC236}">
                <a16:creationId xmlns:a16="http://schemas.microsoft.com/office/drawing/2014/main" id="{A0EB51C7-1E2E-E366-FD9B-900C0E5A7A20}"/>
              </a:ext>
            </a:extLst>
          </p:cNvPr>
          <p:cNvSpPr txBox="1"/>
          <p:nvPr/>
        </p:nvSpPr>
        <p:spPr>
          <a:xfrm>
            <a:off x="2134164" y="77630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064" name="直接箭头连接符 1063">
            <a:extLst>
              <a:ext uri="{FF2B5EF4-FFF2-40B4-BE49-F238E27FC236}">
                <a16:creationId xmlns:a16="http://schemas.microsoft.com/office/drawing/2014/main" id="{9F80BC4E-4954-6CE9-2D46-E233FB2A8A85}"/>
              </a:ext>
            </a:extLst>
          </p:cNvPr>
          <p:cNvCxnSpPr/>
          <p:nvPr/>
        </p:nvCxnSpPr>
        <p:spPr>
          <a:xfrm>
            <a:off x="2859165" y="1008228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6" name="文本框 1065">
            <a:extLst>
              <a:ext uri="{FF2B5EF4-FFF2-40B4-BE49-F238E27FC236}">
                <a16:creationId xmlns:a16="http://schemas.microsoft.com/office/drawing/2014/main" id="{C547CB3A-D776-DA6B-5D23-E8CC92EC5EA6}"/>
              </a:ext>
            </a:extLst>
          </p:cNvPr>
          <p:cNvSpPr txBox="1"/>
          <p:nvPr/>
        </p:nvSpPr>
        <p:spPr>
          <a:xfrm>
            <a:off x="363580" y="886921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IIL:</a:t>
            </a:r>
          </a:p>
        </p:txBody>
      </p:sp>
      <p:pic>
        <p:nvPicPr>
          <p:cNvPr id="1068" name="Picture 2" descr="Robot - Free technology icons">
            <a:extLst>
              <a:ext uri="{FF2B5EF4-FFF2-40B4-BE49-F238E27FC236}">
                <a16:creationId xmlns:a16="http://schemas.microsoft.com/office/drawing/2014/main" id="{F60005D2-902B-007B-30A0-6683FB95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25" y="842332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6" name="文本框 1075">
            <a:extLst>
              <a:ext uri="{FF2B5EF4-FFF2-40B4-BE49-F238E27FC236}">
                <a16:creationId xmlns:a16="http://schemas.microsoft.com/office/drawing/2014/main" id="{DD572BA9-37E3-1E97-DE52-3C1361CA7427}"/>
              </a:ext>
            </a:extLst>
          </p:cNvPr>
          <p:cNvSpPr txBox="1"/>
          <p:nvPr/>
        </p:nvSpPr>
        <p:spPr>
          <a:xfrm>
            <a:off x="5358321" y="76505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078" name="直接箭头连接符 1077">
            <a:extLst>
              <a:ext uri="{FF2B5EF4-FFF2-40B4-BE49-F238E27FC236}">
                <a16:creationId xmlns:a16="http://schemas.microsoft.com/office/drawing/2014/main" id="{4A5543FF-B1B2-7AA9-D0AA-5990A3F9976D}"/>
              </a:ext>
            </a:extLst>
          </p:cNvPr>
          <p:cNvCxnSpPr/>
          <p:nvPr/>
        </p:nvCxnSpPr>
        <p:spPr>
          <a:xfrm>
            <a:off x="6083322" y="996976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7" name="Picture 2" descr="Robot - Free technology icons">
            <a:extLst>
              <a:ext uri="{FF2B5EF4-FFF2-40B4-BE49-F238E27FC236}">
                <a16:creationId xmlns:a16="http://schemas.microsoft.com/office/drawing/2014/main" id="{7F8B31EC-6506-96C1-0D69-F686CDA52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548" y="825803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9" name="直接箭头连接符 1088">
            <a:extLst>
              <a:ext uri="{FF2B5EF4-FFF2-40B4-BE49-F238E27FC236}">
                <a16:creationId xmlns:a16="http://schemas.microsoft.com/office/drawing/2014/main" id="{C549C901-1210-602C-6048-D255B07A76E2}"/>
              </a:ext>
            </a:extLst>
          </p:cNvPr>
          <p:cNvCxnSpPr/>
          <p:nvPr/>
        </p:nvCxnSpPr>
        <p:spPr>
          <a:xfrm>
            <a:off x="7901645" y="980447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0" name="图片 1089">
            <a:extLst>
              <a:ext uri="{FF2B5EF4-FFF2-40B4-BE49-F238E27FC236}">
                <a16:creationId xmlns:a16="http://schemas.microsoft.com/office/drawing/2014/main" id="{02C228D9-5F38-D691-7D96-DAF18EABD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776" y="835090"/>
            <a:ext cx="266697" cy="266697"/>
          </a:xfrm>
          <a:prstGeom prst="rect">
            <a:avLst/>
          </a:prstGeom>
        </p:spPr>
      </p:pic>
      <p:sp>
        <p:nvSpPr>
          <p:cNvPr id="1098" name="文本框 1097">
            <a:extLst>
              <a:ext uri="{FF2B5EF4-FFF2-40B4-BE49-F238E27FC236}">
                <a16:creationId xmlns:a16="http://schemas.microsoft.com/office/drawing/2014/main" id="{DC05C616-FEA5-D705-0129-8E98A4E0055C}"/>
              </a:ext>
            </a:extLst>
          </p:cNvPr>
          <p:cNvSpPr txBox="1"/>
          <p:nvPr/>
        </p:nvSpPr>
        <p:spPr>
          <a:xfrm>
            <a:off x="2275316" y="611867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24A969FD-FC59-2EC0-1796-DE279DED8960}"/>
              </a:ext>
            </a:extLst>
          </p:cNvPr>
          <p:cNvSpPr txBox="1"/>
          <p:nvPr/>
        </p:nvSpPr>
        <p:spPr>
          <a:xfrm>
            <a:off x="5497309" y="591974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sp>
        <p:nvSpPr>
          <p:cNvPr id="1112" name="文本框 1111">
            <a:extLst>
              <a:ext uri="{FF2B5EF4-FFF2-40B4-BE49-F238E27FC236}">
                <a16:creationId xmlns:a16="http://schemas.microsoft.com/office/drawing/2014/main" id="{1FC2D8BC-3E6B-ABFE-AB20-798821828A2E}"/>
              </a:ext>
            </a:extLst>
          </p:cNvPr>
          <p:cNvSpPr txBox="1"/>
          <p:nvPr/>
        </p:nvSpPr>
        <p:spPr>
          <a:xfrm>
            <a:off x="7365203" y="561952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cxnSp>
        <p:nvCxnSpPr>
          <p:cNvPr id="1115" name="直接连接符 1114">
            <a:extLst>
              <a:ext uri="{FF2B5EF4-FFF2-40B4-BE49-F238E27FC236}">
                <a16:creationId xmlns:a16="http://schemas.microsoft.com/office/drawing/2014/main" id="{480639E6-9096-32CB-E0EC-57F07FCC5975}"/>
              </a:ext>
            </a:extLst>
          </p:cNvPr>
          <p:cNvCxnSpPr/>
          <p:nvPr/>
        </p:nvCxnSpPr>
        <p:spPr>
          <a:xfrm flipV="1">
            <a:off x="111598" y="1192894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文本框 1115">
            <a:extLst>
              <a:ext uri="{FF2B5EF4-FFF2-40B4-BE49-F238E27FC236}">
                <a16:creationId xmlns:a16="http://schemas.microsoft.com/office/drawing/2014/main" id="{2FA068A1-A786-9DDE-6D2E-0E289F39E13D}"/>
              </a:ext>
            </a:extLst>
          </p:cNvPr>
          <p:cNvSpPr txBox="1"/>
          <p:nvPr/>
        </p:nvSpPr>
        <p:spPr>
          <a:xfrm>
            <a:off x="-54162" y="8330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pic>
        <p:nvPicPr>
          <p:cNvPr id="1118" name="图片 1117">
            <a:extLst>
              <a:ext uri="{FF2B5EF4-FFF2-40B4-BE49-F238E27FC236}">
                <a16:creationId xmlns:a16="http://schemas.microsoft.com/office/drawing/2014/main" id="{159F2718-1325-6CDB-A09B-485BD28CE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9884" y="883576"/>
            <a:ext cx="261666" cy="261666"/>
          </a:xfrm>
          <a:prstGeom prst="rect">
            <a:avLst/>
          </a:prstGeom>
        </p:spPr>
      </p:pic>
      <p:pic>
        <p:nvPicPr>
          <p:cNvPr id="1152" name="图片 1151">
            <a:extLst>
              <a:ext uri="{FF2B5EF4-FFF2-40B4-BE49-F238E27FC236}">
                <a16:creationId xmlns:a16="http://schemas.microsoft.com/office/drawing/2014/main" id="{982C4C1C-48C8-429A-4720-61FE0C8C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360" y="886245"/>
            <a:ext cx="243177" cy="243177"/>
          </a:xfrm>
          <a:prstGeom prst="rect">
            <a:avLst/>
          </a:prstGeom>
        </p:spPr>
      </p:pic>
      <p:pic>
        <p:nvPicPr>
          <p:cNvPr id="1153" name="图片 1152">
            <a:extLst>
              <a:ext uri="{FF2B5EF4-FFF2-40B4-BE49-F238E27FC236}">
                <a16:creationId xmlns:a16="http://schemas.microsoft.com/office/drawing/2014/main" id="{44C221F7-94FC-DF69-81EA-D83A0F05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46" y="901279"/>
            <a:ext cx="255767" cy="255767"/>
          </a:xfrm>
          <a:prstGeom prst="rect">
            <a:avLst/>
          </a:prstGeom>
        </p:spPr>
      </p:pic>
      <p:pic>
        <p:nvPicPr>
          <p:cNvPr id="1154" name="图片 1153">
            <a:extLst>
              <a:ext uri="{FF2B5EF4-FFF2-40B4-BE49-F238E27FC236}">
                <a16:creationId xmlns:a16="http://schemas.microsoft.com/office/drawing/2014/main" id="{FEF06741-7011-7D26-CE0C-0CEC2D8A5B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898" y="888264"/>
            <a:ext cx="261666" cy="261666"/>
          </a:xfrm>
          <a:prstGeom prst="rect">
            <a:avLst/>
          </a:prstGeom>
        </p:spPr>
      </p:pic>
      <p:sp>
        <p:nvSpPr>
          <p:cNvPr id="1157" name="箭头: 右 1156">
            <a:extLst>
              <a:ext uri="{FF2B5EF4-FFF2-40B4-BE49-F238E27FC236}">
                <a16:creationId xmlns:a16="http://schemas.microsoft.com/office/drawing/2014/main" id="{BBF7A36E-2D80-4B53-DF2A-285F159EBB33}"/>
              </a:ext>
            </a:extLst>
          </p:cNvPr>
          <p:cNvSpPr/>
          <p:nvPr/>
        </p:nvSpPr>
        <p:spPr>
          <a:xfrm>
            <a:off x="3519153" y="584258"/>
            <a:ext cx="641380" cy="58420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7" name="文本框 1116">
            <a:extLst>
              <a:ext uri="{FF2B5EF4-FFF2-40B4-BE49-F238E27FC236}">
                <a16:creationId xmlns:a16="http://schemas.microsoft.com/office/drawing/2014/main" id="{B5E8EF80-FC2E-B486-6EC3-420D83842447}"/>
              </a:ext>
            </a:extLst>
          </p:cNvPr>
          <p:cNvSpPr txBox="1"/>
          <p:nvPr/>
        </p:nvSpPr>
        <p:spPr>
          <a:xfrm>
            <a:off x="3464809" y="700382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Unchanged</a:t>
            </a:r>
          </a:p>
        </p:txBody>
      </p:sp>
      <p:sp>
        <p:nvSpPr>
          <p:cNvPr id="1158" name="箭头: 右 1157">
            <a:extLst>
              <a:ext uri="{FF2B5EF4-FFF2-40B4-BE49-F238E27FC236}">
                <a16:creationId xmlns:a16="http://schemas.microsoft.com/office/drawing/2014/main" id="{C2D8A12E-3FA1-FF74-8C93-A18736039C2C}"/>
              </a:ext>
            </a:extLst>
          </p:cNvPr>
          <p:cNvSpPr/>
          <p:nvPr/>
        </p:nvSpPr>
        <p:spPr>
          <a:xfrm>
            <a:off x="3523883" y="1217318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9" name="文本框 1158">
            <a:extLst>
              <a:ext uri="{FF2B5EF4-FFF2-40B4-BE49-F238E27FC236}">
                <a16:creationId xmlns:a16="http://schemas.microsoft.com/office/drawing/2014/main" id="{825BB4C7-C743-7B42-8445-57E2D1694EFC}"/>
              </a:ext>
            </a:extLst>
          </p:cNvPr>
          <p:cNvSpPr txBox="1"/>
          <p:nvPr/>
        </p:nvSpPr>
        <p:spPr>
          <a:xfrm>
            <a:off x="3469539" y="1333442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3024B47-35BB-3755-789E-101C07187BE7}"/>
              </a:ext>
            </a:extLst>
          </p:cNvPr>
          <p:cNvSpPr txBox="1"/>
          <p:nvPr/>
        </p:nvSpPr>
        <p:spPr>
          <a:xfrm>
            <a:off x="3768864" y="1702635"/>
            <a:ext cx="75533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animal-shelter_7577239</a:t>
            </a:r>
          </a:p>
        </p:txBody>
      </p:sp>
      <p:sp>
        <p:nvSpPr>
          <p:cNvPr id="1160" name="箭头: 右 1159">
            <a:extLst>
              <a:ext uri="{FF2B5EF4-FFF2-40B4-BE49-F238E27FC236}">
                <a16:creationId xmlns:a16="http://schemas.microsoft.com/office/drawing/2014/main" id="{2DC86672-8716-4A4C-130F-9D24C41235BF}"/>
              </a:ext>
            </a:extLst>
          </p:cNvPr>
          <p:cNvSpPr/>
          <p:nvPr/>
        </p:nvSpPr>
        <p:spPr>
          <a:xfrm>
            <a:off x="3519096" y="1822558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2" name="文本框 1161">
            <a:extLst>
              <a:ext uri="{FF2B5EF4-FFF2-40B4-BE49-F238E27FC236}">
                <a16:creationId xmlns:a16="http://schemas.microsoft.com/office/drawing/2014/main" id="{045C750D-6EB8-F7BE-95AC-83BB742194DB}"/>
              </a:ext>
            </a:extLst>
          </p:cNvPr>
          <p:cNvSpPr txBox="1"/>
          <p:nvPr/>
        </p:nvSpPr>
        <p:spPr>
          <a:xfrm>
            <a:off x="3464752" y="1938682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sp>
        <p:nvSpPr>
          <p:cNvPr id="1163" name="箭头: 右 1162">
            <a:extLst>
              <a:ext uri="{FF2B5EF4-FFF2-40B4-BE49-F238E27FC236}">
                <a16:creationId xmlns:a16="http://schemas.microsoft.com/office/drawing/2014/main" id="{4AE864A8-ADA7-D6FC-37A3-010D3832D9F7}"/>
              </a:ext>
            </a:extLst>
          </p:cNvPr>
          <p:cNvSpPr/>
          <p:nvPr/>
        </p:nvSpPr>
        <p:spPr>
          <a:xfrm>
            <a:off x="3521868" y="2430184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4" name="文本框 1163">
            <a:extLst>
              <a:ext uri="{FF2B5EF4-FFF2-40B4-BE49-F238E27FC236}">
                <a16:creationId xmlns:a16="http://schemas.microsoft.com/office/drawing/2014/main" id="{5652A2EF-8055-3AE3-C5B8-D6A0E36D565A}"/>
              </a:ext>
            </a:extLst>
          </p:cNvPr>
          <p:cNvSpPr txBox="1"/>
          <p:nvPr/>
        </p:nvSpPr>
        <p:spPr>
          <a:xfrm>
            <a:off x="3467524" y="25463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sp>
        <p:nvSpPr>
          <p:cNvPr id="1165" name="箭头: 右 1164">
            <a:extLst>
              <a:ext uri="{FF2B5EF4-FFF2-40B4-BE49-F238E27FC236}">
                <a16:creationId xmlns:a16="http://schemas.microsoft.com/office/drawing/2014/main" id="{7EB337CC-2FC6-91BC-9373-5FF02CE3A2F2}"/>
              </a:ext>
            </a:extLst>
          </p:cNvPr>
          <p:cNvSpPr/>
          <p:nvPr/>
        </p:nvSpPr>
        <p:spPr>
          <a:xfrm>
            <a:off x="3520554" y="3037235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文本框 1165">
            <a:extLst>
              <a:ext uri="{FF2B5EF4-FFF2-40B4-BE49-F238E27FC236}">
                <a16:creationId xmlns:a16="http://schemas.microsoft.com/office/drawing/2014/main" id="{7C145826-6AA7-E7DA-242A-CAEB087C9AA4}"/>
              </a:ext>
            </a:extLst>
          </p:cNvPr>
          <p:cNvSpPr txBox="1"/>
          <p:nvPr/>
        </p:nvSpPr>
        <p:spPr>
          <a:xfrm>
            <a:off x="3466210" y="3153359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cxnSp>
        <p:nvCxnSpPr>
          <p:cNvPr id="1173" name="直接连接符 1172">
            <a:extLst>
              <a:ext uri="{FF2B5EF4-FFF2-40B4-BE49-F238E27FC236}">
                <a16:creationId xmlns:a16="http://schemas.microsoft.com/office/drawing/2014/main" id="{B6507183-9C84-E749-39BE-81574616C351}"/>
              </a:ext>
            </a:extLst>
          </p:cNvPr>
          <p:cNvCxnSpPr/>
          <p:nvPr/>
        </p:nvCxnSpPr>
        <p:spPr>
          <a:xfrm flipV="1">
            <a:off x="120875" y="3640676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4" name="文本框 1173">
            <a:extLst>
              <a:ext uri="{FF2B5EF4-FFF2-40B4-BE49-F238E27FC236}">
                <a16:creationId xmlns:a16="http://schemas.microsoft.com/office/drawing/2014/main" id="{EA56BD6E-BCD3-C486-731D-E763AA6C8635}"/>
              </a:ext>
            </a:extLst>
          </p:cNvPr>
          <p:cNvSpPr txBox="1"/>
          <p:nvPr/>
        </p:nvSpPr>
        <p:spPr>
          <a:xfrm>
            <a:off x="292531" y="3865580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OCL:</a:t>
            </a:r>
          </a:p>
        </p:txBody>
      </p:sp>
      <p:pic>
        <p:nvPicPr>
          <p:cNvPr id="1175" name="Picture 2" descr="Robot - Free technology icons">
            <a:extLst>
              <a:ext uri="{FF2B5EF4-FFF2-40B4-BE49-F238E27FC236}">
                <a16:creationId xmlns:a16="http://schemas.microsoft.com/office/drawing/2014/main" id="{5D1D7D9B-DA11-1883-97DD-F932D8DF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14" y="3829430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4" name="图片 1183">
            <a:extLst>
              <a:ext uri="{FF2B5EF4-FFF2-40B4-BE49-F238E27FC236}">
                <a16:creationId xmlns:a16="http://schemas.microsoft.com/office/drawing/2014/main" id="{E9744E51-3BFF-1928-CCDA-A5447DC01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63" y="3881256"/>
            <a:ext cx="243177" cy="243177"/>
          </a:xfrm>
          <a:prstGeom prst="rect">
            <a:avLst/>
          </a:prstGeom>
        </p:spPr>
      </p:pic>
      <p:pic>
        <p:nvPicPr>
          <p:cNvPr id="1189" name="图片 1188">
            <a:extLst>
              <a:ext uri="{FF2B5EF4-FFF2-40B4-BE49-F238E27FC236}">
                <a16:creationId xmlns:a16="http://schemas.microsoft.com/office/drawing/2014/main" id="{C9B19FCB-A410-BACD-BC83-C1069CB7E6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066" y="3862767"/>
            <a:ext cx="261666" cy="261666"/>
          </a:xfrm>
          <a:prstGeom prst="rect">
            <a:avLst/>
          </a:prstGeom>
        </p:spPr>
      </p:pic>
      <p:pic>
        <p:nvPicPr>
          <p:cNvPr id="1190" name="图片 1189">
            <a:extLst>
              <a:ext uri="{FF2B5EF4-FFF2-40B4-BE49-F238E27FC236}">
                <a16:creationId xmlns:a16="http://schemas.microsoft.com/office/drawing/2014/main" id="{37299601-FF3B-98FC-3454-89A20566C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509" y="3865716"/>
            <a:ext cx="255767" cy="255767"/>
          </a:xfrm>
          <a:prstGeom prst="rect">
            <a:avLst/>
          </a:prstGeom>
        </p:spPr>
      </p:pic>
      <p:pic>
        <p:nvPicPr>
          <p:cNvPr id="1195" name="图片 1194">
            <a:extLst>
              <a:ext uri="{FF2B5EF4-FFF2-40B4-BE49-F238E27FC236}">
                <a16:creationId xmlns:a16="http://schemas.microsoft.com/office/drawing/2014/main" id="{78B8ABD0-D254-2778-92DA-2E33EBFAF4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549" y="3862767"/>
            <a:ext cx="261666" cy="261666"/>
          </a:xfrm>
          <a:prstGeom prst="rect">
            <a:avLst/>
          </a:prstGeom>
        </p:spPr>
      </p:pic>
      <p:sp>
        <p:nvSpPr>
          <p:cNvPr id="1207" name="文本框 1206">
            <a:extLst>
              <a:ext uri="{FF2B5EF4-FFF2-40B4-BE49-F238E27FC236}">
                <a16:creationId xmlns:a16="http://schemas.microsoft.com/office/drawing/2014/main" id="{69FB9FE7-3C7E-D106-D449-4AAFF8FD10A8}"/>
              </a:ext>
            </a:extLst>
          </p:cNvPr>
          <p:cNvSpPr txBox="1"/>
          <p:nvPr/>
        </p:nvSpPr>
        <p:spPr>
          <a:xfrm>
            <a:off x="2159710" y="375215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208" name="直接箭头连接符 1207">
            <a:extLst>
              <a:ext uri="{FF2B5EF4-FFF2-40B4-BE49-F238E27FC236}">
                <a16:creationId xmlns:a16="http://schemas.microsoft.com/office/drawing/2014/main" id="{BEC76696-D7A4-798B-127C-D0731B99EAF8}"/>
              </a:ext>
            </a:extLst>
          </p:cNvPr>
          <p:cNvCxnSpPr/>
          <p:nvPr/>
        </p:nvCxnSpPr>
        <p:spPr>
          <a:xfrm>
            <a:off x="2884711" y="3984074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0" name="Picture 2" descr="Robot - Free technology icons">
            <a:extLst>
              <a:ext uri="{FF2B5EF4-FFF2-40B4-BE49-F238E27FC236}">
                <a16:creationId xmlns:a16="http://schemas.microsoft.com/office/drawing/2014/main" id="{DC4ED2F2-57CA-F568-F288-70D97DB50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02" y="3854901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1" name="文本框 1210">
            <a:extLst>
              <a:ext uri="{FF2B5EF4-FFF2-40B4-BE49-F238E27FC236}">
                <a16:creationId xmlns:a16="http://schemas.microsoft.com/office/drawing/2014/main" id="{9AC7FFCB-6944-3438-B11A-59A37DD84A08}"/>
              </a:ext>
            </a:extLst>
          </p:cNvPr>
          <p:cNvSpPr txBox="1"/>
          <p:nvPr/>
        </p:nvSpPr>
        <p:spPr>
          <a:xfrm>
            <a:off x="5367598" y="37776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212" name="直接箭头连接符 1211">
            <a:extLst>
              <a:ext uri="{FF2B5EF4-FFF2-40B4-BE49-F238E27FC236}">
                <a16:creationId xmlns:a16="http://schemas.microsoft.com/office/drawing/2014/main" id="{C53784FE-30EA-06B3-7400-F2222A7160B5}"/>
              </a:ext>
            </a:extLst>
          </p:cNvPr>
          <p:cNvCxnSpPr/>
          <p:nvPr/>
        </p:nvCxnSpPr>
        <p:spPr>
          <a:xfrm>
            <a:off x="6092599" y="4009545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5" name="Picture 2" descr="Robot - Free technology icons">
            <a:extLst>
              <a:ext uri="{FF2B5EF4-FFF2-40B4-BE49-F238E27FC236}">
                <a16:creationId xmlns:a16="http://schemas.microsoft.com/office/drawing/2014/main" id="{E232A760-DB7C-A636-04E6-8E8F4021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65" y="3857622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6" name="直接箭头连接符 1215">
            <a:extLst>
              <a:ext uri="{FF2B5EF4-FFF2-40B4-BE49-F238E27FC236}">
                <a16:creationId xmlns:a16="http://schemas.microsoft.com/office/drawing/2014/main" id="{87969A0B-8C84-7F06-F7D5-960A4C05F9F7}"/>
              </a:ext>
            </a:extLst>
          </p:cNvPr>
          <p:cNvCxnSpPr/>
          <p:nvPr/>
        </p:nvCxnSpPr>
        <p:spPr>
          <a:xfrm>
            <a:off x="7833062" y="4012266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7" name="Picture 6" descr="Giraffe - Free animals icons">
            <a:extLst>
              <a:ext uri="{FF2B5EF4-FFF2-40B4-BE49-F238E27FC236}">
                <a16:creationId xmlns:a16="http://schemas.microsoft.com/office/drawing/2014/main" id="{88AB1CA9-A681-C3B9-7006-688EC1714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50" y="3831612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" name="文本框 1217">
            <a:extLst>
              <a:ext uri="{FF2B5EF4-FFF2-40B4-BE49-F238E27FC236}">
                <a16:creationId xmlns:a16="http://schemas.microsoft.com/office/drawing/2014/main" id="{7297A773-C355-50CA-B817-62AF47A9169B}"/>
              </a:ext>
            </a:extLst>
          </p:cNvPr>
          <p:cNvSpPr txBox="1"/>
          <p:nvPr/>
        </p:nvSpPr>
        <p:spPr>
          <a:xfrm>
            <a:off x="4469937" y="3620659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221" name="文本框 1220">
            <a:extLst>
              <a:ext uri="{FF2B5EF4-FFF2-40B4-BE49-F238E27FC236}">
                <a16:creationId xmlns:a16="http://schemas.microsoft.com/office/drawing/2014/main" id="{7D35FABD-64D1-BCA4-ADD8-A37649757F88}"/>
              </a:ext>
            </a:extLst>
          </p:cNvPr>
          <p:cNvSpPr txBox="1"/>
          <p:nvPr/>
        </p:nvSpPr>
        <p:spPr>
          <a:xfrm>
            <a:off x="6867172" y="3628898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222" name="文本框 1221">
            <a:extLst>
              <a:ext uri="{FF2B5EF4-FFF2-40B4-BE49-F238E27FC236}">
                <a16:creationId xmlns:a16="http://schemas.microsoft.com/office/drawing/2014/main" id="{AC5014C7-D408-0710-A4DC-26C54912C3E7}"/>
              </a:ext>
            </a:extLst>
          </p:cNvPr>
          <p:cNvSpPr txBox="1"/>
          <p:nvPr/>
        </p:nvSpPr>
        <p:spPr>
          <a:xfrm>
            <a:off x="-60456" y="38098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(F)</a:t>
            </a:r>
          </a:p>
        </p:txBody>
      </p:sp>
      <p:sp>
        <p:nvSpPr>
          <p:cNvPr id="1224" name="文本框 1223">
            <a:extLst>
              <a:ext uri="{FF2B5EF4-FFF2-40B4-BE49-F238E27FC236}">
                <a16:creationId xmlns:a16="http://schemas.microsoft.com/office/drawing/2014/main" id="{9434E2D9-46F2-5CC4-CCDE-D1504B9DE400}"/>
              </a:ext>
            </a:extLst>
          </p:cNvPr>
          <p:cNvSpPr txBox="1"/>
          <p:nvPr/>
        </p:nvSpPr>
        <p:spPr>
          <a:xfrm>
            <a:off x="1583136" y="3605736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225" name="箭头: 右 1224">
            <a:extLst>
              <a:ext uri="{FF2B5EF4-FFF2-40B4-BE49-F238E27FC236}">
                <a16:creationId xmlns:a16="http://schemas.microsoft.com/office/drawing/2014/main" id="{DDF2B931-341E-4F5F-9FAA-F9AAF089A385}"/>
              </a:ext>
            </a:extLst>
          </p:cNvPr>
          <p:cNvSpPr/>
          <p:nvPr/>
        </p:nvSpPr>
        <p:spPr>
          <a:xfrm>
            <a:off x="3501075" y="3684422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6" name="文本框 1225">
            <a:extLst>
              <a:ext uri="{FF2B5EF4-FFF2-40B4-BE49-F238E27FC236}">
                <a16:creationId xmlns:a16="http://schemas.microsoft.com/office/drawing/2014/main" id="{84FAAB92-CA25-FC41-3E64-E2F412778748}"/>
              </a:ext>
            </a:extLst>
          </p:cNvPr>
          <p:cNvSpPr txBox="1"/>
          <p:nvPr/>
        </p:nvSpPr>
        <p:spPr>
          <a:xfrm>
            <a:off x="3446731" y="3800546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sp>
        <p:nvSpPr>
          <p:cNvPr id="1227" name="文本框 1226">
            <a:extLst>
              <a:ext uri="{FF2B5EF4-FFF2-40B4-BE49-F238E27FC236}">
                <a16:creationId xmlns:a16="http://schemas.microsoft.com/office/drawing/2014/main" id="{A71CF6D4-8FC9-FEC2-E9C9-07A138EEEBE2}"/>
              </a:ext>
            </a:extLst>
          </p:cNvPr>
          <p:cNvSpPr txBox="1"/>
          <p:nvPr/>
        </p:nvSpPr>
        <p:spPr>
          <a:xfrm>
            <a:off x="4699304" y="4167158"/>
            <a:ext cx="1856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accent4"/>
                </a:solidFill>
              </a:rPr>
              <a:t>Does not retrain on old image</a:t>
            </a:r>
          </a:p>
        </p:txBody>
      </p:sp>
      <p:cxnSp>
        <p:nvCxnSpPr>
          <p:cNvPr id="1232" name="直接连接符 1231">
            <a:extLst>
              <a:ext uri="{FF2B5EF4-FFF2-40B4-BE49-F238E27FC236}">
                <a16:creationId xmlns:a16="http://schemas.microsoft.com/office/drawing/2014/main" id="{320C6B1C-ED88-962A-3076-62AE668B2541}"/>
              </a:ext>
            </a:extLst>
          </p:cNvPr>
          <p:cNvCxnSpPr/>
          <p:nvPr/>
        </p:nvCxnSpPr>
        <p:spPr>
          <a:xfrm flipV="1">
            <a:off x="120875" y="4356297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3" name="文本框 1232">
            <a:extLst>
              <a:ext uri="{FF2B5EF4-FFF2-40B4-BE49-F238E27FC236}">
                <a16:creationId xmlns:a16="http://schemas.microsoft.com/office/drawing/2014/main" id="{B7522C5D-25B7-3606-5716-739004EBF4A0}"/>
              </a:ext>
            </a:extLst>
          </p:cNvPr>
          <p:cNvSpPr txBox="1"/>
          <p:nvPr/>
        </p:nvSpPr>
        <p:spPr>
          <a:xfrm>
            <a:off x="292531" y="4581201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BBCL:</a:t>
            </a:r>
          </a:p>
        </p:txBody>
      </p:sp>
      <p:pic>
        <p:nvPicPr>
          <p:cNvPr id="1234" name="Picture 2" descr="Robot - Free technology icons">
            <a:extLst>
              <a:ext uri="{FF2B5EF4-FFF2-40B4-BE49-F238E27FC236}">
                <a16:creationId xmlns:a16="http://schemas.microsoft.com/office/drawing/2014/main" id="{82EE732C-7777-36D0-9CF5-F1C7E855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14" y="4545051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5" name="图片 1234">
            <a:extLst>
              <a:ext uri="{FF2B5EF4-FFF2-40B4-BE49-F238E27FC236}">
                <a16:creationId xmlns:a16="http://schemas.microsoft.com/office/drawing/2014/main" id="{44A0706C-6726-1C25-A016-C394EA0B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63" y="4596877"/>
            <a:ext cx="243177" cy="243177"/>
          </a:xfrm>
          <a:prstGeom prst="rect">
            <a:avLst/>
          </a:prstGeom>
        </p:spPr>
      </p:pic>
      <p:pic>
        <p:nvPicPr>
          <p:cNvPr id="1236" name="图片 1235">
            <a:extLst>
              <a:ext uri="{FF2B5EF4-FFF2-40B4-BE49-F238E27FC236}">
                <a16:creationId xmlns:a16="http://schemas.microsoft.com/office/drawing/2014/main" id="{356B816D-B3E1-AF48-C3DE-A5524289A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066" y="4578388"/>
            <a:ext cx="261666" cy="261666"/>
          </a:xfrm>
          <a:prstGeom prst="rect">
            <a:avLst/>
          </a:prstGeom>
        </p:spPr>
      </p:pic>
      <p:pic>
        <p:nvPicPr>
          <p:cNvPr id="1237" name="图片 1236">
            <a:extLst>
              <a:ext uri="{FF2B5EF4-FFF2-40B4-BE49-F238E27FC236}">
                <a16:creationId xmlns:a16="http://schemas.microsoft.com/office/drawing/2014/main" id="{2684EE44-37CA-03B6-9AB5-657A7510E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509" y="4581337"/>
            <a:ext cx="255767" cy="255767"/>
          </a:xfrm>
          <a:prstGeom prst="rect">
            <a:avLst/>
          </a:prstGeom>
        </p:spPr>
      </p:pic>
      <p:pic>
        <p:nvPicPr>
          <p:cNvPr id="1238" name="图片 1237">
            <a:extLst>
              <a:ext uri="{FF2B5EF4-FFF2-40B4-BE49-F238E27FC236}">
                <a16:creationId xmlns:a16="http://schemas.microsoft.com/office/drawing/2014/main" id="{19C2D6C9-509A-B5DD-0582-73D5C4FBD9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5549" y="4578388"/>
            <a:ext cx="261666" cy="261666"/>
          </a:xfrm>
          <a:prstGeom prst="rect">
            <a:avLst/>
          </a:prstGeom>
        </p:spPr>
      </p:pic>
      <p:sp>
        <p:nvSpPr>
          <p:cNvPr id="1239" name="文本框 1238">
            <a:extLst>
              <a:ext uri="{FF2B5EF4-FFF2-40B4-BE49-F238E27FC236}">
                <a16:creationId xmlns:a16="http://schemas.microsoft.com/office/drawing/2014/main" id="{5AA0B25A-D78A-2CB8-C846-0F17FA8FA0C9}"/>
              </a:ext>
            </a:extLst>
          </p:cNvPr>
          <p:cNvSpPr txBox="1"/>
          <p:nvPr/>
        </p:nvSpPr>
        <p:spPr>
          <a:xfrm>
            <a:off x="2159710" y="446777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240" name="直接箭头连接符 1239">
            <a:extLst>
              <a:ext uri="{FF2B5EF4-FFF2-40B4-BE49-F238E27FC236}">
                <a16:creationId xmlns:a16="http://schemas.microsoft.com/office/drawing/2014/main" id="{21975C0D-2E2C-503C-5505-63C44395CB10}"/>
              </a:ext>
            </a:extLst>
          </p:cNvPr>
          <p:cNvCxnSpPr/>
          <p:nvPr/>
        </p:nvCxnSpPr>
        <p:spPr>
          <a:xfrm>
            <a:off x="2884711" y="4699695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41" name="Picture 2" descr="Robot - Free technology icons">
            <a:extLst>
              <a:ext uri="{FF2B5EF4-FFF2-40B4-BE49-F238E27FC236}">
                <a16:creationId xmlns:a16="http://schemas.microsoft.com/office/drawing/2014/main" id="{0580A904-3922-0E86-0FB4-DE8669EA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02" y="4570522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2" name="文本框 1241">
            <a:extLst>
              <a:ext uri="{FF2B5EF4-FFF2-40B4-BE49-F238E27FC236}">
                <a16:creationId xmlns:a16="http://schemas.microsoft.com/office/drawing/2014/main" id="{F46EC468-9527-D1E7-C448-491D6655518D}"/>
              </a:ext>
            </a:extLst>
          </p:cNvPr>
          <p:cNvSpPr txBox="1"/>
          <p:nvPr/>
        </p:nvSpPr>
        <p:spPr>
          <a:xfrm>
            <a:off x="5367598" y="44932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243" name="直接箭头连接符 1242">
            <a:extLst>
              <a:ext uri="{FF2B5EF4-FFF2-40B4-BE49-F238E27FC236}">
                <a16:creationId xmlns:a16="http://schemas.microsoft.com/office/drawing/2014/main" id="{835A8796-9CBD-A89A-499E-536AD84C1824}"/>
              </a:ext>
            </a:extLst>
          </p:cNvPr>
          <p:cNvCxnSpPr/>
          <p:nvPr/>
        </p:nvCxnSpPr>
        <p:spPr>
          <a:xfrm>
            <a:off x="6092599" y="4725166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44" name="图片 1243">
            <a:extLst>
              <a:ext uri="{FF2B5EF4-FFF2-40B4-BE49-F238E27FC236}">
                <a16:creationId xmlns:a16="http://schemas.microsoft.com/office/drawing/2014/main" id="{7750F5E1-7C32-DA07-310F-5B27BC95D1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32511" y="4544063"/>
            <a:ext cx="394587" cy="394587"/>
          </a:xfrm>
          <a:prstGeom prst="rect">
            <a:avLst/>
          </a:prstGeom>
        </p:spPr>
      </p:pic>
      <p:pic>
        <p:nvPicPr>
          <p:cNvPr id="1245" name="Picture 6" descr="Giraffe - Free animals icons">
            <a:extLst>
              <a:ext uri="{FF2B5EF4-FFF2-40B4-BE49-F238E27FC236}">
                <a16:creationId xmlns:a16="http://schemas.microsoft.com/office/drawing/2014/main" id="{5BA3146C-273F-1233-6FC6-C7A5911C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287" y="4544512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6" name="Picture 2" descr="Robot - Free technology icons">
            <a:extLst>
              <a:ext uri="{FF2B5EF4-FFF2-40B4-BE49-F238E27FC236}">
                <a16:creationId xmlns:a16="http://schemas.microsoft.com/office/drawing/2014/main" id="{523D877E-60B9-29D0-F971-7F407CDB4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65" y="4573243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47" name="直接箭头连接符 1246">
            <a:extLst>
              <a:ext uri="{FF2B5EF4-FFF2-40B4-BE49-F238E27FC236}">
                <a16:creationId xmlns:a16="http://schemas.microsoft.com/office/drawing/2014/main" id="{05235CE9-F60C-5E7C-35F9-CE2B34991174}"/>
              </a:ext>
            </a:extLst>
          </p:cNvPr>
          <p:cNvCxnSpPr/>
          <p:nvPr/>
        </p:nvCxnSpPr>
        <p:spPr>
          <a:xfrm>
            <a:off x="7833062" y="4727887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48" name="Picture 6" descr="Giraffe - Free animals icons">
            <a:extLst>
              <a:ext uri="{FF2B5EF4-FFF2-40B4-BE49-F238E27FC236}">
                <a16:creationId xmlns:a16="http://schemas.microsoft.com/office/drawing/2014/main" id="{533E8F9A-AC6F-1C60-73D7-CA27CE7D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50" y="4547233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" name="文本框 1248">
            <a:extLst>
              <a:ext uri="{FF2B5EF4-FFF2-40B4-BE49-F238E27FC236}">
                <a16:creationId xmlns:a16="http://schemas.microsoft.com/office/drawing/2014/main" id="{6141A604-4998-67C5-5B39-CD32A9A97437}"/>
              </a:ext>
            </a:extLst>
          </p:cNvPr>
          <p:cNvSpPr txBox="1"/>
          <p:nvPr/>
        </p:nvSpPr>
        <p:spPr>
          <a:xfrm>
            <a:off x="4469937" y="4336280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250" name="文本框 1249">
            <a:extLst>
              <a:ext uri="{FF2B5EF4-FFF2-40B4-BE49-F238E27FC236}">
                <a16:creationId xmlns:a16="http://schemas.microsoft.com/office/drawing/2014/main" id="{3FE8C0C9-9AB6-1024-6A45-EEBC57A9ACB5}"/>
              </a:ext>
            </a:extLst>
          </p:cNvPr>
          <p:cNvSpPr txBox="1"/>
          <p:nvPr/>
        </p:nvSpPr>
        <p:spPr>
          <a:xfrm>
            <a:off x="-60456" y="452542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(G)</a:t>
            </a:r>
          </a:p>
        </p:txBody>
      </p:sp>
      <p:sp>
        <p:nvSpPr>
          <p:cNvPr id="1251" name="文本框 1250">
            <a:extLst>
              <a:ext uri="{FF2B5EF4-FFF2-40B4-BE49-F238E27FC236}">
                <a16:creationId xmlns:a16="http://schemas.microsoft.com/office/drawing/2014/main" id="{9DE2304A-9FDD-EBCA-3CF4-253222B8757B}"/>
              </a:ext>
            </a:extLst>
          </p:cNvPr>
          <p:cNvSpPr txBox="1"/>
          <p:nvPr/>
        </p:nvSpPr>
        <p:spPr>
          <a:xfrm>
            <a:off x="1583136" y="4321357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sp>
        <p:nvSpPr>
          <p:cNvPr id="1252" name="箭头: 右 1251">
            <a:extLst>
              <a:ext uri="{FF2B5EF4-FFF2-40B4-BE49-F238E27FC236}">
                <a16:creationId xmlns:a16="http://schemas.microsoft.com/office/drawing/2014/main" id="{833FE6D6-A0BC-D8C3-5316-5AB1A22BF85F}"/>
              </a:ext>
            </a:extLst>
          </p:cNvPr>
          <p:cNvSpPr/>
          <p:nvPr/>
        </p:nvSpPr>
        <p:spPr>
          <a:xfrm>
            <a:off x="3501075" y="4400043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3" name="文本框 1252">
            <a:extLst>
              <a:ext uri="{FF2B5EF4-FFF2-40B4-BE49-F238E27FC236}">
                <a16:creationId xmlns:a16="http://schemas.microsoft.com/office/drawing/2014/main" id="{9D00B829-024B-109A-6154-DA950D0B6C70}"/>
              </a:ext>
            </a:extLst>
          </p:cNvPr>
          <p:cNvSpPr txBox="1"/>
          <p:nvPr/>
        </p:nvSpPr>
        <p:spPr>
          <a:xfrm>
            <a:off x="3446731" y="4516167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pic>
        <p:nvPicPr>
          <p:cNvPr id="1255" name="图片 1254">
            <a:extLst>
              <a:ext uri="{FF2B5EF4-FFF2-40B4-BE49-F238E27FC236}">
                <a16:creationId xmlns:a16="http://schemas.microsoft.com/office/drawing/2014/main" id="{8CB15BE6-99CB-39B0-ED5A-CB95073AA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434" y="4620710"/>
            <a:ext cx="255767" cy="255767"/>
          </a:xfrm>
          <a:prstGeom prst="rect">
            <a:avLst/>
          </a:prstGeom>
        </p:spPr>
      </p:pic>
      <p:pic>
        <p:nvPicPr>
          <p:cNvPr id="1256" name="图片 1255">
            <a:extLst>
              <a:ext uri="{FF2B5EF4-FFF2-40B4-BE49-F238E27FC236}">
                <a16:creationId xmlns:a16="http://schemas.microsoft.com/office/drawing/2014/main" id="{DD637B0C-F37A-20BC-14EE-E1EC5E7D2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260" y="4601639"/>
            <a:ext cx="261666" cy="261666"/>
          </a:xfrm>
          <a:prstGeom prst="rect">
            <a:avLst/>
          </a:prstGeom>
        </p:spPr>
      </p:pic>
      <p:sp>
        <p:nvSpPr>
          <p:cNvPr id="1259" name="文本框 1258">
            <a:extLst>
              <a:ext uri="{FF2B5EF4-FFF2-40B4-BE49-F238E27FC236}">
                <a16:creationId xmlns:a16="http://schemas.microsoft.com/office/drawing/2014/main" id="{B442CF94-9E80-87C6-3F39-242D25CCFD3E}"/>
              </a:ext>
            </a:extLst>
          </p:cNvPr>
          <p:cNvSpPr txBox="1"/>
          <p:nvPr/>
        </p:nvSpPr>
        <p:spPr>
          <a:xfrm>
            <a:off x="6886651" y="4344673"/>
            <a:ext cx="22573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dog/cat/giraffe/elephant?</a:t>
            </a:r>
          </a:p>
        </p:txBody>
      </p:sp>
      <p:pic>
        <p:nvPicPr>
          <p:cNvPr id="1260" name="图片 1259">
            <a:extLst>
              <a:ext uri="{FF2B5EF4-FFF2-40B4-BE49-F238E27FC236}">
                <a16:creationId xmlns:a16="http://schemas.microsoft.com/office/drawing/2014/main" id="{C0CBAE1B-B78B-2B11-AF2A-2AB8F7C4C8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7897" y="3197008"/>
            <a:ext cx="394587" cy="394587"/>
          </a:xfrm>
          <a:prstGeom prst="rect">
            <a:avLst/>
          </a:prstGeom>
        </p:spPr>
      </p:pic>
      <p:pic>
        <p:nvPicPr>
          <p:cNvPr id="1261" name="图片 1260">
            <a:extLst>
              <a:ext uri="{FF2B5EF4-FFF2-40B4-BE49-F238E27FC236}">
                <a16:creationId xmlns:a16="http://schemas.microsoft.com/office/drawing/2014/main" id="{3F79D3A0-2756-5F56-626E-E8B49AACD2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9761" y="3257078"/>
            <a:ext cx="286876" cy="286876"/>
          </a:xfrm>
          <a:prstGeom prst="rect">
            <a:avLst/>
          </a:prstGeom>
        </p:spPr>
      </p:pic>
      <p:sp>
        <p:nvSpPr>
          <p:cNvPr id="1262" name="文本框 1261">
            <a:extLst>
              <a:ext uri="{FF2B5EF4-FFF2-40B4-BE49-F238E27FC236}">
                <a16:creationId xmlns:a16="http://schemas.microsoft.com/office/drawing/2014/main" id="{A0E9269B-9340-63A1-D8BE-F17C98F74401}"/>
              </a:ext>
            </a:extLst>
          </p:cNvPr>
          <p:cNvSpPr txBox="1"/>
          <p:nvPr/>
        </p:nvSpPr>
        <p:spPr>
          <a:xfrm>
            <a:off x="4065624" y="4832303"/>
            <a:ext cx="569387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" dirty="0">
                <a:solidFill>
                  <a:schemeClr val="bg1">
                    <a:lumMod val="75000"/>
                  </a:schemeClr>
                </a:solidFill>
              </a:rPr>
              <a:t>flat icon - cat_8277431</a:t>
            </a:r>
          </a:p>
        </p:txBody>
      </p:sp>
      <p:pic>
        <p:nvPicPr>
          <p:cNvPr id="1263" name="图片 1262">
            <a:extLst>
              <a:ext uri="{FF2B5EF4-FFF2-40B4-BE49-F238E27FC236}">
                <a16:creationId xmlns:a16="http://schemas.microsoft.com/office/drawing/2014/main" id="{A246A74F-6A5D-B86F-22F1-804D84D7F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924" y="3248665"/>
            <a:ext cx="394587" cy="394587"/>
          </a:xfrm>
          <a:prstGeom prst="rect">
            <a:avLst/>
          </a:prstGeom>
        </p:spPr>
      </p:pic>
      <p:pic>
        <p:nvPicPr>
          <p:cNvPr id="1264" name="Picture 4" descr="Giraffe - Free animals icons">
            <a:extLst>
              <a:ext uri="{FF2B5EF4-FFF2-40B4-BE49-F238E27FC236}">
                <a16:creationId xmlns:a16="http://schemas.microsoft.com/office/drawing/2014/main" id="{08BAEB33-39A4-2217-68D2-9711432F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11" y="3191629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5" name="图片 1264">
            <a:extLst>
              <a:ext uri="{FF2B5EF4-FFF2-40B4-BE49-F238E27FC236}">
                <a16:creationId xmlns:a16="http://schemas.microsoft.com/office/drawing/2014/main" id="{C5F02B9D-D487-6BEE-9EBF-0712F42C76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1149" y="3841904"/>
            <a:ext cx="394587" cy="394587"/>
          </a:xfrm>
          <a:prstGeom prst="rect">
            <a:avLst/>
          </a:prstGeom>
        </p:spPr>
      </p:pic>
      <p:sp>
        <p:nvSpPr>
          <p:cNvPr id="1231" name="禁止符 1230">
            <a:extLst>
              <a:ext uri="{FF2B5EF4-FFF2-40B4-BE49-F238E27FC236}">
                <a16:creationId xmlns:a16="http://schemas.microsoft.com/office/drawing/2014/main" id="{400F2B74-7617-6C73-CE15-ADE533C5933F}"/>
              </a:ext>
            </a:extLst>
          </p:cNvPr>
          <p:cNvSpPr/>
          <p:nvPr/>
        </p:nvSpPr>
        <p:spPr>
          <a:xfrm>
            <a:off x="5707897" y="3847754"/>
            <a:ext cx="363732" cy="377027"/>
          </a:xfrm>
          <a:prstGeom prst="noSmoking">
            <a:avLst>
              <a:gd name="adj" fmla="val 443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66" name="图片 1265">
            <a:extLst>
              <a:ext uri="{FF2B5EF4-FFF2-40B4-BE49-F238E27FC236}">
                <a16:creationId xmlns:a16="http://schemas.microsoft.com/office/drawing/2014/main" id="{6F59594F-4C7A-5CF9-6D57-2CA3164CF6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4861" y="3906378"/>
            <a:ext cx="286876" cy="286876"/>
          </a:xfrm>
          <a:prstGeom prst="rect">
            <a:avLst/>
          </a:prstGeom>
        </p:spPr>
      </p:pic>
      <p:pic>
        <p:nvPicPr>
          <p:cNvPr id="1267" name="图片 1266">
            <a:extLst>
              <a:ext uri="{FF2B5EF4-FFF2-40B4-BE49-F238E27FC236}">
                <a16:creationId xmlns:a16="http://schemas.microsoft.com/office/drawing/2014/main" id="{30AC55BB-4B7D-2F2F-2D20-9C762751B2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3024" y="3897965"/>
            <a:ext cx="394587" cy="394587"/>
          </a:xfrm>
          <a:prstGeom prst="rect">
            <a:avLst/>
          </a:prstGeom>
        </p:spPr>
      </p:pic>
      <p:pic>
        <p:nvPicPr>
          <p:cNvPr id="1268" name="Picture 4" descr="Giraffe - Free animals icons">
            <a:extLst>
              <a:ext uri="{FF2B5EF4-FFF2-40B4-BE49-F238E27FC236}">
                <a16:creationId xmlns:a16="http://schemas.microsoft.com/office/drawing/2014/main" id="{195C3432-5BB3-59B3-887B-3D240EDB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11" y="3840929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70" name="直接连接符 1269">
            <a:extLst>
              <a:ext uri="{FF2B5EF4-FFF2-40B4-BE49-F238E27FC236}">
                <a16:creationId xmlns:a16="http://schemas.microsoft.com/office/drawing/2014/main" id="{42E9C64F-708F-9F2E-D451-B5811332F729}"/>
              </a:ext>
            </a:extLst>
          </p:cNvPr>
          <p:cNvCxnSpPr/>
          <p:nvPr/>
        </p:nvCxnSpPr>
        <p:spPr>
          <a:xfrm flipV="1">
            <a:off x="123872" y="4979521"/>
            <a:ext cx="8739187" cy="341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1" name="文本框 1270">
            <a:extLst>
              <a:ext uri="{FF2B5EF4-FFF2-40B4-BE49-F238E27FC236}">
                <a16:creationId xmlns:a16="http://schemas.microsoft.com/office/drawing/2014/main" id="{B7F3329A-8941-96AF-B767-9D66BC0D9F34}"/>
              </a:ext>
            </a:extLst>
          </p:cNvPr>
          <p:cNvSpPr txBox="1"/>
          <p:nvPr/>
        </p:nvSpPr>
        <p:spPr>
          <a:xfrm>
            <a:off x="295528" y="5204425"/>
            <a:ext cx="573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CPT:</a:t>
            </a:r>
          </a:p>
        </p:txBody>
      </p:sp>
      <p:pic>
        <p:nvPicPr>
          <p:cNvPr id="1272" name="Picture 2" descr="Robot - Free technology icons">
            <a:extLst>
              <a:ext uri="{FF2B5EF4-FFF2-40B4-BE49-F238E27FC236}">
                <a16:creationId xmlns:a16="http://schemas.microsoft.com/office/drawing/2014/main" id="{0891D372-FE7E-938B-A122-CE872696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611" y="5168275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3" name="图片 1272">
            <a:extLst>
              <a:ext uri="{FF2B5EF4-FFF2-40B4-BE49-F238E27FC236}">
                <a16:creationId xmlns:a16="http://schemas.microsoft.com/office/drawing/2014/main" id="{7F6043D0-9ABA-BA7D-D230-BB9AFB80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60" y="5220101"/>
            <a:ext cx="243177" cy="243177"/>
          </a:xfrm>
          <a:prstGeom prst="rect">
            <a:avLst/>
          </a:prstGeom>
        </p:spPr>
      </p:pic>
      <p:pic>
        <p:nvPicPr>
          <p:cNvPr id="1274" name="图片 1273">
            <a:extLst>
              <a:ext uri="{FF2B5EF4-FFF2-40B4-BE49-F238E27FC236}">
                <a16:creationId xmlns:a16="http://schemas.microsoft.com/office/drawing/2014/main" id="{0C0F5E21-28EB-F9EE-CE6C-46589DB96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063" y="5201612"/>
            <a:ext cx="261666" cy="261666"/>
          </a:xfrm>
          <a:prstGeom prst="rect">
            <a:avLst/>
          </a:prstGeom>
        </p:spPr>
      </p:pic>
      <p:pic>
        <p:nvPicPr>
          <p:cNvPr id="1275" name="图片 1274">
            <a:extLst>
              <a:ext uri="{FF2B5EF4-FFF2-40B4-BE49-F238E27FC236}">
                <a16:creationId xmlns:a16="http://schemas.microsoft.com/office/drawing/2014/main" id="{6814E98F-C17F-A192-6E82-5835209D4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506" y="5204561"/>
            <a:ext cx="255767" cy="255767"/>
          </a:xfrm>
          <a:prstGeom prst="rect">
            <a:avLst/>
          </a:prstGeom>
        </p:spPr>
      </p:pic>
      <p:pic>
        <p:nvPicPr>
          <p:cNvPr id="1276" name="图片 1275">
            <a:extLst>
              <a:ext uri="{FF2B5EF4-FFF2-40B4-BE49-F238E27FC236}">
                <a16:creationId xmlns:a16="http://schemas.microsoft.com/office/drawing/2014/main" id="{2E9072A3-AFF0-F0C6-08FD-22735091D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546" y="5201612"/>
            <a:ext cx="261666" cy="261666"/>
          </a:xfrm>
          <a:prstGeom prst="rect">
            <a:avLst/>
          </a:prstGeom>
        </p:spPr>
      </p:pic>
      <p:sp>
        <p:nvSpPr>
          <p:cNvPr id="1277" name="文本框 1276">
            <a:extLst>
              <a:ext uri="{FF2B5EF4-FFF2-40B4-BE49-F238E27FC236}">
                <a16:creationId xmlns:a16="http://schemas.microsoft.com/office/drawing/2014/main" id="{5D874AA1-16CE-4E8F-78CD-D4ECE63ABAD9}"/>
              </a:ext>
            </a:extLst>
          </p:cNvPr>
          <p:cNvSpPr txBox="1"/>
          <p:nvPr/>
        </p:nvSpPr>
        <p:spPr>
          <a:xfrm>
            <a:off x="2162707" y="509099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278" name="直接箭头连接符 1277">
            <a:extLst>
              <a:ext uri="{FF2B5EF4-FFF2-40B4-BE49-F238E27FC236}">
                <a16:creationId xmlns:a16="http://schemas.microsoft.com/office/drawing/2014/main" id="{2A0D5FFE-D542-8722-FFB7-130AE0EA900D}"/>
              </a:ext>
            </a:extLst>
          </p:cNvPr>
          <p:cNvCxnSpPr/>
          <p:nvPr/>
        </p:nvCxnSpPr>
        <p:spPr>
          <a:xfrm>
            <a:off x="2887708" y="5322919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9" name="Picture 2" descr="Robot - Free technology icons">
            <a:extLst>
              <a:ext uri="{FF2B5EF4-FFF2-40B4-BE49-F238E27FC236}">
                <a16:creationId xmlns:a16="http://schemas.microsoft.com/office/drawing/2014/main" id="{CEA00863-D8CD-6B9C-FCC7-2BE8CEEE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499" y="5193746"/>
            <a:ext cx="271669" cy="27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0" name="文本框 1279">
            <a:extLst>
              <a:ext uri="{FF2B5EF4-FFF2-40B4-BE49-F238E27FC236}">
                <a16:creationId xmlns:a16="http://schemas.microsoft.com/office/drawing/2014/main" id="{597FCF1B-FB46-FC3A-2D81-41C75502AF6D}"/>
              </a:ext>
            </a:extLst>
          </p:cNvPr>
          <p:cNvSpPr txBox="1"/>
          <p:nvPr/>
        </p:nvSpPr>
        <p:spPr>
          <a:xfrm>
            <a:off x="5370595" y="511646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281" name="直接箭头连接符 1280">
            <a:extLst>
              <a:ext uri="{FF2B5EF4-FFF2-40B4-BE49-F238E27FC236}">
                <a16:creationId xmlns:a16="http://schemas.microsoft.com/office/drawing/2014/main" id="{C3638EBF-5048-50A6-B710-1C9EE18E7D3F}"/>
              </a:ext>
            </a:extLst>
          </p:cNvPr>
          <p:cNvCxnSpPr/>
          <p:nvPr/>
        </p:nvCxnSpPr>
        <p:spPr>
          <a:xfrm>
            <a:off x="6095596" y="5348390"/>
            <a:ext cx="2128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7" name="文本框 1286">
            <a:extLst>
              <a:ext uri="{FF2B5EF4-FFF2-40B4-BE49-F238E27FC236}">
                <a16:creationId xmlns:a16="http://schemas.microsoft.com/office/drawing/2014/main" id="{D3889424-48C5-1F9D-29DD-09A791D18732}"/>
              </a:ext>
            </a:extLst>
          </p:cNvPr>
          <p:cNvSpPr txBox="1"/>
          <p:nvPr/>
        </p:nvSpPr>
        <p:spPr>
          <a:xfrm>
            <a:off x="5001260" y="4945059"/>
            <a:ext cx="1757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giraffe/elephant?</a:t>
            </a:r>
          </a:p>
        </p:txBody>
      </p:sp>
      <p:sp>
        <p:nvSpPr>
          <p:cNvPr id="1288" name="文本框 1287">
            <a:extLst>
              <a:ext uri="{FF2B5EF4-FFF2-40B4-BE49-F238E27FC236}">
                <a16:creationId xmlns:a16="http://schemas.microsoft.com/office/drawing/2014/main" id="{C124691E-4B5B-AD92-17CF-06F90BEF945A}"/>
              </a:ext>
            </a:extLst>
          </p:cNvPr>
          <p:cNvSpPr txBox="1"/>
          <p:nvPr/>
        </p:nvSpPr>
        <p:spPr>
          <a:xfrm>
            <a:off x="-57459" y="514864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(H)</a:t>
            </a:r>
          </a:p>
        </p:txBody>
      </p:sp>
      <p:sp>
        <p:nvSpPr>
          <p:cNvPr id="1289" name="箭头: 右 1288">
            <a:extLst>
              <a:ext uri="{FF2B5EF4-FFF2-40B4-BE49-F238E27FC236}">
                <a16:creationId xmlns:a16="http://schemas.microsoft.com/office/drawing/2014/main" id="{0C478CC0-987C-98BC-B0AB-C91016C4E941}"/>
              </a:ext>
            </a:extLst>
          </p:cNvPr>
          <p:cNvSpPr/>
          <p:nvPr/>
        </p:nvSpPr>
        <p:spPr>
          <a:xfrm>
            <a:off x="3504072" y="5023267"/>
            <a:ext cx="641380" cy="58420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0" name="文本框 1289">
            <a:extLst>
              <a:ext uri="{FF2B5EF4-FFF2-40B4-BE49-F238E27FC236}">
                <a16:creationId xmlns:a16="http://schemas.microsoft.com/office/drawing/2014/main" id="{A299C849-9D86-547B-D0AE-0790ECA0EF52}"/>
              </a:ext>
            </a:extLst>
          </p:cNvPr>
          <p:cNvSpPr txBox="1"/>
          <p:nvPr/>
        </p:nvSpPr>
        <p:spPr>
          <a:xfrm>
            <a:off x="3449728" y="5139391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Distribution </a:t>
            </a:r>
          </a:p>
          <a:p>
            <a:r>
              <a:rPr lang="en-GB" sz="800" dirty="0"/>
              <a:t>Changed</a:t>
            </a:r>
          </a:p>
        </p:txBody>
      </p:sp>
      <p:sp>
        <p:nvSpPr>
          <p:cNvPr id="1294" name="文本框 1293">
            <a:extLst>
              <a:ext uri="{FF2B5EF4-FFF2-40B4-BE49-F238E27FC236}">
                <a16:creationId xmlns:a16="http://schemas.microsoft.com/office/drawing/2014/main" id="{EB82C42A-E03C-73BA-8D6D-444844119547}"/>
              </a:ext>
            </a:extLst>
          </p:cNvPr>
          <p:cNvSpPr txBox="1"/>
          <p:nvPr/>
        </p:nvSpPr>
        <p:spPr>
          <a:xfrm>
            <a:off x="7107041" y="4968446"/>
            <a:ext cx="16578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Not applicable.</a:t>
            </a:r>
          </a:p>
          <a:p>
            <a:r>
              <a:rPr lang="en-GB" sz="1100" dirty="0"/>
              <a:t>The model is still in the </a:t>
            </a:r>
          </a:p>
          <a:p>
            <a:r>
              <a:rPr lang="en-GB" sz="1100" dirty="0"/>
              <a:t>pre-training stage</a:t>
            </a:r>
          </a:p>
        </p:txBody>
      </p:sp>
      <p:sp>
        <p:nvSpPr>
          <p:cNvPr id="1297" name="文本框 1296">
            <a:extLst>
              <a:ext uri="{FF2B5EF4-FFF2-40B4-BE49-F238E27FC236}">
                <a16:creationId xmlns:a16="http://schemas.microsoft.com/office/drawing/2014/main" id="{61049720-5B1B-C0F5-8CD4-4C6130562126}"/>
              </a:ext>
            </a:extLst>
          </p:cNvPr>
          <p:cNvSpPr txBox="1"/>
          <p:nvPr/>
        </p:nvSpPr>
        <p:spPr>
          <a:xfrm>
            <a:off x="2563682" y="4937752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Is this a </a:t>
            </a:r>
            <a:r>
              <a:rPr lang="en-GB" sz="1100" dirty="0">
                <a:solidFill>
                  <a:srgbClr val="FF0000"/>
                </a:solidFill>
              </a:rPr>
              <a:t>dog/cat?</a:t>
            </a:r>
          </a:p>
        </p:txBody>
      </p:sp>
      <p:pic>
        <p:nvPicPr>
          <p:cNvPr id="1298" name="图片 1297">
            <a:extLst>
              <a:ext uri="{FF2B5EF4-FFF2-40B4-BE49-F238E27FC236}">
                <a16:creationId xmlns:a16="http://schemas.microsoft.com/office/drawing/2014/main" id="{463F9028-3372-1BE7-2AE0-15C7505739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9519" y="5148412"/>
            <a:ext cx="394587" cy="394587"/>
          </a:xfrm>
          <a:prstGeom prst="rect">
            <a:avLst/>
          </a:prstGeom>
        </p:spPr>
      </p:pic>
      <p:pic>
        <p:nvPicPr>
          <p:cNvPr id="1299" name="图片 1298">
            <a:extLst>
              <a:ext uri="{FF2B5EF4-FFF2-40B4-BE49-F238E27FC236}">
                <a16:creationId xmlns:a16="http://schemas.microsoft.com/office/drawing/2014/main" id="{ED3C5FAB-D546-5A7B-2056-FD6F8D20CC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1383" y="5208482"/>
            <a:ext cx="286876" cy="286876"/>
          </a:xfrm>
          <a:prstGeom prst="rect">
            <a:avLst/>
          </a:prstGeom>
        </p:spPr>
      </p:pic>
      <p:pic>
        <p:nvPicPr>
          <p:cNvPr id="1300" name="图片 1299">
            <a:extLst>
              <a:ext uri="{FF2B5EF4-FFF2-40B4-BE49-F238E27FC236}">
                <a16:creationId xmlns:a16="http://schemas.microsoft.com/office/drawing/2014/main" id="{5332B0F8-EB1A-CCA8-64D8-23D0E777E5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9546" y="5200069"/>
            <a:ext cx="394587" cy="394587"/>
          </a:xfrm>
          <a:prstGeom prst="rect">
            <a:avLst/>
          </a:prstGeom>
        </p:spPr>
      </p:pic>
      <p:pic>
        <p:nvPicPr>
          <p:cNvPr id="1301" name="Picture 4" descr="Giraffe - Free animals icons">
            <a:extLst>
              <a:ext uri="{FF2B5EF4-FFF2-40B4-BE49-F238E27FC236}">
                <a16:creationId xmlns:a16="http://schemas.microsoft.com/office/drawing/2014/main" id="{EE4DCE80-7BE9-04A1-0F31-3DCDC971D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3" y="5143033"/>
            <a:ext cx="394587" cy="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2" name="图片 1301">
            <a:extLst>
              <a:ext uri="{FF2B5EF4-FFF2-40B4-BE49-F238E27FC236}">
                <a16:creationId xmlns:a16="http://schemas.microsoft.com/office/drawing/2014/main" id="{098F38DE-F2DB-E5F4-9380-A8D716ACE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7897" y="1991233"/>
            <a:ext cx="394587" cy="394587"/>
          </a:xfrm>
          <a:prstGeom prst="rect">
            <a:avLst/>
          </a:prstGeom>
        </p:spPr>
      </p:pic>
      <p:pic>
        <p:nvPicPr>
          <p:cNvPr id="1303" name="图片 1302">
            <a:extLst>
              <a:ext uri="{FF2B5EF4-FFF2-40B4-BE49-F238E27FC236}">
                <a16:creationId xmlns:a16="http://schemas.microsoft.com/office/drawing/2014/main" id="{DC7019B4-A76F-A6F6-6875-FAB9BB475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2733" y="2602040"/>
            <a:ext cx="394587" cy="39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68E7-5BF6-D399-8A90-5365C46D3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4F01-8C69-885C-9198-C012BAD8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ED6FB-B166-27C9-90F1-F5EB6966F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b="1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16F21-4EF7-A6ED-A3CE-A755731ECD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7850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A67D52-0D18-E8CB-AF90-002A2542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4F4E0-4BA7-AE3B-6BF8-8F4FE7AB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cross language adaptation?</a:t>
            </a:r>
          </a:p>
          <a:p>
            <a:pPr lvl="1"/>
            <a:r>
              <a:rPr lang="en-GB" dirty="0"/>
              <a:t>Extend speech model to support new languages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79016A-BAC2-BD87-FA23-9A572B1BF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33</a:t>
            </a:fld>
            <a:endParaRPr lang="en-SG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9AFD96A-7F81-9FC3-DEA5-E476AAECE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5" y="1709103"/>
            <a:ext cx="1484323" cy="110667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A417BE0-CE52-85F5-AB3C-4FDA22F7BA22}"/>
              </a:ext>
            </a:extLst>
          </p:cNvPr>
          <p:cNvSpPr txBox="1"/>
          <p:nvPr/>
        </p:nvSpPr>
        <p:spPr>
          <a:xfrm>
            <a:off x="757163" y="218705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75 languages</a:t>
            </a:r>
            <a:endParaRPr lang="en-GB" b="1">
              <a:highlight>
                <a:srgbClr val="FFFF00"/>
              </a:highlight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2E51BE1-B8ED-9C81-ACE1-5EF44B5D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02" y="1703544"/>
            <a:ext cx="1484323" cy="110667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16592B6-C1BD-E36E-BF79-A9C6FE41E119}"/>
              </a:ext>
            </a:extLst>
          </p:cNvPr>
          <p:cNvSpPr txBox="1"/>
          <p:nvPr/>
        </p:nvSpPr>
        <p:spPr>
          <a:xfrm>
            <a:off x="2761470" y="218149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76</a:t>
            </a:r>
            <a:r>
              <a:rPr lang="en-US" sz="1800" b="1" kern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 languages</a:t>
            </a:r>
            <a:endParaRPr lang="en-GB" b="1">
              <a:highlight>
                <a:srgbClr val="FFFF00"/>
              </a:highlight>
            </a:endParaRPr>
          </a:p>
        </p:txBody>
      </p:sp>
      <p:sp>
        <p:nvSpPr>
          <p:cNvPr id="32" name="对话气泡: 矩形 31">
            <a:extLst>
              <a:ext uri="{FF2B5EF4-FFF2-40B4-BE49-F238E27FC236}">
                <a16:creationId xmlns:a16="http://schemas.microsoft.com/office/drawing/2014/main" id="{544B2CD2-70DD-A2E0-D57A-6C6DCAB0384F}"/>
              </a:ext>
            </a:extLst>
          </p:cNvPr>
          <p:cNvSpPr/>
          <p:nvPr/>
        </p:nvSpPr>
        <p:spPr>
          <a:xfrm>
            <a:off x="3184499" y="2776301"/>
            <a:ext cx="368709" cy="237863"/>
          </a:xfrm>
          <a:prstGeom prst="wedgeRectCallout">
            <a:avLst>
              <a:gd name="adj1" fmla="val 22410"/>
              <a:gd name="adj2" fmla="val -826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1BABB88-4917-E0CA-26F9-969777D27F1A}"/>
              </a:ext>
            </a:extLst>
          </p:cNvPr>
          <p:cNvSpPr txBox="1"/>
          <p:nvPr/>
        </p:nvSpPr>
        <p:spPr>
          <a:xfrm>
            <a:off x="3099388" y="276698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Salve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FEA65BF-6B7F-4FD1-E767-533048AB0A18}"/>
              </a:ext>
            </a:extLst>
          </p:cNvPr>
          <p:cNvGrpSpPr/>
          <p:nvPr/>
        </p:nvGrpSpPr>
        <p:grpSpPr>
          <a:xfrm>
            <a:off x="530206" y="3843338"/>
            <a:ext cx="8206600" cy="1587144"/>
            <a:chOff x="1328738" y="3843338"/>
            <a:chExt cx="6107906" cy="1587144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6FC2C7-01C2-DF60-FAFD-A785EEB63D05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843338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6401BC1-66FD-58E7-74A1-6C1B9DAEF563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4260056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3231F3C-9792-4A71-9D39-6EEADB770E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4667250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60A9E9F-E4A0-CEF8-C30C-EDDCC4308114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5031581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4EFD366-962E-63E9-60C6-69D7FDCD374C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5430482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D0A096B-349E-A51E-7E56-0B8F480C80EC}"/>
              </a:ext>
            </a:extLst>
          </p:cNvPr>
          <p:cNvSpPr/>
          <p:nvPr/>
        </p:nvSpPr>
        <p:spPr>
          <a:xfrm>
            <a:off x="757163" y="5276924"/>
            <a:ext cx="121518" cy="153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58D4FAC-B7B9-CD1F-FB95-E968B99BEECD}"/>
              </a:ext>
            </a:extLst>
          </p:cNvPr>
          <p:cNvSpPr txBox="1"/>
          <p:nvPr/>
        </p:nvSpPr>
        <p:spPr>
          <a:xfrm>
            <a:off x="347036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9EFEE48-2B1D-BF2E-9C25-19421C2FB03E}"/>
              </a:ext>
            </a:extLst>
          </p:cNvPr>
          <p:cNvSpPr/>
          <p:nvPr/>
        </p:nvSpPr>
        <p:spPr>
          <a:xfrm>
            <a:off x="878681" y="5130288"/>
            <a:ext cx="121518" cy="309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8A952B-409A-89A4-6446-D0F143045836}"/>
              </a:ext>
            </a:extLst>
          </p:cNvPr>
          <p:cNvSpPr txBox="1"/>
          <p:nvPr/>
        </p:nvSpPr>
        <p:spPr>
          <a:xfrm>
            <a:off x="15856" y="3132594"/>
            <a:ext cx="1371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WER (%)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64B6D-11AD-6F8F-1472-77BDF38EE630}"/>
              </a:ext>
            </a:extLst>
          </p:cNvPr>
          <p:cNvSpPr txBox="1"/>
          <p:nvPr/>
        </p:nvSpPr>
        <p:spPr>
          <a:xfrm flipH="1">
            <a:off x="-22871" y="3648562"/>
            <a:ext cx="62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100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BF8647A-1AF2-2D42-2119-54BF75103F46}"/>
              </a:ext>
            </a:extLst>
          </p:cNvPr>
          <p:cNvSpPr txBox="1"/>
          <p:nvPr/>
        </p:nvSpPr>
        <p:spPr>
          <a:xfrm flipH="1">
            <a:off x="-22872" y="4083684"/>
            <a:ext cx="4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75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35FA7F0-3905-68E4-9F8B-1BB679567DB9}"/>
              </a:ext>
            </a:extLst>
          </p:cNvPr>
          <p:cNvSpPr txBox="1"/>
          <p:nvPr/>
        </p:nvSpPr>
        <p:spPr>
          <a:xfrm flipH="1">
            <a:off x="-22872" y="4483853"/>
            <a:ext cx="49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50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6585A-FAE5-F162-A855-89736123950D}"/>
              </a:ext>
            </a:extLst>
          </p:cNvPr>
          <p:cNvSpPr txBox="1"/>
          <p:nvPr/>
        </p:nvSpPr>
        <p:spPr>
          <a:xfrm flipH="1">
            <a:off x="-22873" y="4866166"/>
            <a:ext cx="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25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70FF49B-6259-E6BC-82ED-135C1840ABD1}"/>
              </a:ext>
            </a:extLst>
          </p:cNvPr>
          <p:cNvSpPr txBox="1"/>
          <p:nvPr/>
        </p:nvSpPr>
        <p:spPr>
          <a:xfrm flipH="1">
            <a:off x="-19631" y="5244547"/>
            <a:ext cx="4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0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3947612-A000-B280-8C14-42F68D75475C}"/>
              </a:ext>
            </a:extLst>
          </p:cNvPr>
          <p:cNvSpPr/>
          <p:nvPr/>
        </p:nvSpPr>
        <p:spPr>
          <a:xfrm>
            <a:off x="1000199" y="5185139"/>
            <a:ext cx="121518" cy="244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1095731-3EB4-C0F8-35AD-EEF15C821ADB}"/>
              </a:ext>
            </a:extLst>
          </p:cNvPr>
          <p:cNvSpPr txBox="1"/>
          <p:nvPr/>
        </p:nvSpPr>
        <p:spPr>
          <a:xfrm>
            <a:off x="1055781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9816D2B3-EEDE-F0B3-D91D-2998038A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59" y="1698296"/>
            <a:ext cx="1484323" cy="1106675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8E1D6515-4579-1715-A67A-BB038954A7B7}"/>
              </a:ext>
            </a:extLst>
          </p:cNvPr>
          <p:cNvSpPr txBox="1"/>
          <p:nvPr/>
        </p:nvSpPr>
        <p:spPr>
          <a:xfrm>
            <a:off x="4741927" y="217625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77</a:t>
            </a:r>
            <a:r>
              <a:rPr lang="en-US" sz="1800" b="1" kern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 languages</a:t>
            </a:r>
            <a:endParaRPr lang="en-GB" b="1">
              <a:highlight>
                <a:srgbClr val="FFFF00"/>
              </a:highlight>
            </a:endParaRPr>
          </a:p>
        </p:txBody>
      </p:sp>
      <p:sp>
        <p:nvSpPr>
          <p:cNvPr id="78" name="对话气泡: 矩形 77">
            <a:extLst>
              <a:ext uri="{FF2B5EF4-FFF2-40B4-BE49-F238E27FC236}">
                <a16:creationId xmlns:a16="http://schemas.microsoft.com/office/drawing/2014/main" id="{5942EA21-7C65-CD38-37A4-E2B9AD4E8E3F}"/>
              </a:ext>
            </a:extLst>
          </p:cNvPr>
          <p:cNvSpPr/>
          <p:nvPr/>
        </p:nvSpPr>
        <p:spPr>
          <a:xfrm>
            <a:off x="5164956" y="2771053"/>
            <a:ext cx="368709" cy="237863"/>
          </a:xfrm>
          <a:prstGeom prst="wedgeRectCallout">
            <a:avLst>
              <a:gd name="adj1" fmla="val 22410"/>
              <a:gd name="adj2" fmla="val -826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C687E794-44DA-BFB8-1EF1-1197BB43CCBA}"/>
              </a:ext>
            </a:extLst>
          </p:cNvPr>
          <p:cNvSpPr txBox="1"/>
          <p:nvPr/>
        </p:nvSpPr>
        <p:spPr>
          <a:xfrm>
            <a:off x="5079845" y="2761738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Salve</a:t>
            </a:r>
          </a:p>
        </p:txBody>
      </p:sp>
      <p:sp>
        <p:nvSpPr>
          <p:cNvPr id="80" name="对话气泡: 矩形 79">
            <a:extLst>
              <a:ext uri="{FF2B5EF4-FFF2-40B4-BE49-F238E27FC236}">
                <a16:creationId xmlns:a16="http://schemas.microsoft.com/office/drawing/2014/main" id="{A4CD77F0-A465-DC9A-7953-BD34BB3E9D46}"/>
              </a:ext>
            </a:extLst>
          </p:cNvPr>
          <p:cNvSpPr/>
          <p:nvPr/>
        </p:nvSpPr>
        <p:spPr>
          <a:xfrm>
            <a:off x="4710191" y="2793234"/>
            <a:ext cx="368709" cy="237863"/>
          </a:xfrm>
          <a:prstGeom prst="wedgeRectCallout">
            <a:avLst>
              <a:gd name="adj1" fmla="val 74723"/>
              <a:gd name="adj2" fmla="val -946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9E44197-77D1-72A8-65E5-525DB1DC690F}"/>
              </a:ext>
            </a:extLst>
          </p:cNvPr>
          <p:cNvSpPr txBox="1"/>
          <p:nvPr/>
        </p:nvSpPr>
        <p:spPr>
          <a:xfrm>
            <a:off x="4709940" y="2770278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err="1">
                <a:solidFill>
                  <a:schemeClr val="bg1"/>
                </a:solidFill>
              </a:rPr>
              <a:t>Hej</a:t>
            </a:r>
            <a:endParaRPr lang="en-GB" sz="1100">
              <a:solidFill>
                <a:schemeClr val="bg1"/>
              </a:solidFill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317DC193-2B3B-35BA-EAFE-F994E96A3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09" y="1703544"/>
            <a:ext cx="1484323" cy="1106675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A6558041-389D-0F5A-ABB0-D7A0C8E1C6DD}"/>
              </a:ext>
            </a:extLst>
          </p:cNvPr>
          <p:cNvSpPr txBox="1"/>
          <p:nvPr/>
        </p:nvSpPr>
        <p:spPr>
          <a:xfrm>
            <a:off x="6725077" y="218149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78</a:t>
            </a:r>
            <a:r>
              <a:rPr lang="en-US" sz="1800" b="1" kern="0">
                <a:effectLst/>
                <a:highlight>
                  <a:srgbClr val="FFFF00"/>
                </a:highlight>
                <a:latin typeface="Calibri" panose="020F0502020204030204" pitchFamily="34" charset="0"/>
                <a:ea typeface="等线" panose="02010600030101010101" pitchFamily="2" charset="-122"/>
              </a:rPr>
              <a:t> languages</a:t>
            </a:r>
            <a:endParaRPr lang="en-GB" b="1">
              <a:highlight>
                <a:srgbClr val="FFFF00"/>
              </a:highlight>
            </a:endParaRPr>
          </a:p>
        </p:txBody>
      </p:sp>
      <p:sp>
        <p:nvSpPr>
          <p:cNvPr id="87" name="对话气泡: 矩形 86">
            <a:extLst>
              <a:ext uri="{FF2B5EF4-FFF2-40B4-BE49-F238E27FC236}">
                <a16:creationId xmlns:a16="http://schemas.microsoft.com/office/drawing/2014/main" id="{2E0DFB55-0BAF-4832-7338-E8D8BB005D3F}"/>
              </a:ext>
            </a:extLst>
          </p:cNvPr>
          <p:cNvSpPr/>
          <p:nvPr/>
        </p:nvSpPr>
        <p:spPr>
          <a:xfrm>
            <a:off x="7148106" y="2776301"/>
            <a:ext cx="368709" cy="237863"/>
          </a:xfrm>
          <a:prstGeom prst="wedgeRectCallout">
            <a:avLst>
              <a:gd name="adj1" fmla="val 22410"/>
              <a:gd name="adj2" fmla="val -826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951925D-8F89-9C90-796C-285B85570EA7}"/>
              </a:ext>
            </a:extLst>
          </p:cNvPr>
          <p:cNvSpPr txBox="1"/>
          <p:nvPr/>
        </p:nvSpPr>
        <p:spPr>
          <a:xfrm>
            <a:off x="7062995" y="276698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Salve</a:t>
            </a:r>
          </a:p>
        </p:txBody>
      </p:sp>
      <p:sp>
        <p:nvSpPr>
          <p:cNvPr id="89" name="对话气泡: 矩形 88">
            <a:extLst>
              <a:ext uri="{FF2B5EF4-FFF2-40B4-BE49-F238E27FC236}">
                <a16:creationId xmlns:a16="http://schemas.microsoft.com/office/drawing/2014/main" id="{36F18745-9E9B-B39E-A510-352A1261DF95}"/>
              </a:ext>
            </a:extLst>
          </p:cNvPr>
          <p:cNvSpPr/>
          <p:nvPr/>
        </p:nvSpPr>
        <p:spPr>
          <a:xfrm>
            <a:off x="6693341" y="2798482"/>
            <a:ext cx="368709" cy="237863"/>
          </a:xfrm>
          <a:prstGeom prst="wedgeRectCallout">
            <a:avLst>
              <a:gd name="adj1" fmla="val 74723"/>
              <a:gd name="adj2" fmla="val -946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7562F90-0EC8-F7BC-8831-AE5FB14CACE0}"/>
              </a:ext>
            </a:extLst>
          </p:cNvPr>
          <p:cNvSpPr txBox="1"/>
          <p:nvPr/>
        </p:nvSpPr>
        <p:spPr>
          <a:xfrm>
            <a:off x="6693090" y="2775526"/>
            <a:ext cx="397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err="1">
                <a:solidFill>
                  <a:schemeClr val="bg1"/>
                </a:solidFill>
              </a:rPr>
              <a:t>Hej</a:t>
            </a: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91" name="对话气泡: 矩形 90">
            <a:extLst>
              <a:ext uri="{FF2B5EF4-FFF2-40B4-BE49-F238E27FC236}">
                <a16:creationId xmlns:a16="http://schemas.microsoft.com/office/drawing/2014/main" id="{E5D09928-2152-DD00-BE98-AF169E06E6F2}"/>
              </a:ext>
            </a:extLst>
          </p:cNvPr>
          <p:cNvSpPr/>
          <p:nvPr/>
        </p:nvSpPr>
        <p:spPr>
          <a:xfrm>
            <a:off x="7616904" y="2844834"/>
            <a:ext cx="368709" cy="237863"/>
          </a:xfrm>
          <a:prstGeom prst="wedgeRectCallout">
            <a:avLst>
              <a:gd name="adj1" fmla="val -64777"/>
              <a:gd name="adj2" fmla="val -1157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3EA4EA1-B492-774D-70A7-2A8FA66B632B}"/>
              </a:ext>
            </a:extLst>
          </p:cNvPr>
          <p:cNvSpPr txBox="1"/>
          <p:nvPr/>
        </p:nvSpPr>
        <p:spPr>
          <a:xfrm>
            <a:off x="7572397" y="2851024"/>
            <a:ext cx="535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i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Geia</a:t>
            </a: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80A0B70-1C45-8B49-0923-A91DA6600D2C}"/>
              </a:ext>
            </a:extLst>
          </p:cNvPr>
          <p:cNvSpPr txBox="1"/>
          <p:nvPr/>
        </p:nvSpPr>
        <p:spPr>
          <a:xfrm rot="5400000">
            <a:off x="3156386" y="5939569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2F40761-DE18-A8A7-3AE0-6007AF6611CE}"/>
              </a:ext>
            </a:extLst>
          </p:cNvPr>
          <p:cNvSpPr/>
          <p:nvPr/>
        </p:nvSpPr>
        <p:spPr>
          <a:xfrm>
            <a:off x="3644553" y="4888311"/>
            <a:ext cx="113676" cy="5568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F4D4365-6C9A-C5DE-62F2-9674A2ECC06F}"/>
              </a:ext>
            </a:extLst>
          </p:cNvPr>
          <p:cNvSpPr/>
          <p:nvPr/>
        </p:nvSpPr>
        <p:spPr>
          <a:xfrm>
            <a:off x="5919116" y="4771795"/>
            <a:ext cx="113676" cy="6703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D8DE80D-B0C6-8A61-69C7-D909277E7E70}"/>
              </a:ext>
            </a:extLst>
          </p:cNvPr>
          <p:cNvSpPr txBox="1"/>
          <p:nvPr/>
        </p:nvSpPr>
        <p:spPr>
          <a:xfrm rot="5400000">
            <a:off x="5430949" y="5896442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Danish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B28850B-2BCB-57DA-7348-EA1080C5B7CC}"/>
              </a:ext>
            </a:extLst>
          </p:cNvPr>
          <p:cNvSpPr/>
          <p:nvPr/>
        </p:nvSpPr>
        <p:spPr>
          <a:xfrm>
            <a:off x="8239648" y="5043407"/>
            <a:ext cx="113676" cy="3904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917F99B-9DE6-0EE7-39C4-74CD99A6E982}"/>
              </a:ext>
            </a:extLst>
          </p:cNvPr>
          <p:cNvSpPr txBox="1"/>
          <p:nvPr/>
        </p:nvSpPr>
        <p:spPr>
          <a:xfrm rot="5400000">
            <a:off x="7751481" y="5910438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Greek</a:t>
            </a:r>
          </a:p>
        </p:txBody>
      </p: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F66492F6-846F-C7A9-7A4F-962F49346457}"/>
              </a:ext>
            </a:extLst>
          </p:cNvPr>
          <p:cNvCxnSpPr>
            <a:cxnSpLocks/>
          </p:cNvCxnSpPr>
          <p:nvPr/>
        </p:nvCxnSpPr>
        <p:spPr>
          <a:xfrm>
            <a:off x="2436019" y="1698296"/>
            <a:ext cx="0" cy="466199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793AAEED-2539-9A0D-ECB1-9BD3FFD71C8E}"/>
              </a:ext>
            </a:extLst>
          </p:cNvPr>
          <p:cNvCxnSpPr>
            <a:cxnSpLocks/>
          </p:cNvCxnSpPr>
          <p:nvPr/>
        </p:nvCxnSpPr>
        <p:spPr>
          <a:xfrm>
            <a:off x="4231903" y="3403655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2771317E-9C55-3A38-D071-D20EE91F277C}"/>
              </a:ext>
            </a:extLst>
          </p:cNvPr>
          <p:cNvCxnSpPr>
            <a:cxnSpLocks/>
          </p:cNvCxnSpPr>
          <p:nvPr/>
        </p:nvCxnSpPr>
        <p:spPr>
          <a:xfrm>
            <a:off x="4419946" y="1709103"/>
            <a:ext cx="0" cy="466199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0E8C6E8-4873-56EB-69BF-DA0021191BB6}"/>
              </a:ext>
            </a:extLst>
          </p:cNvPr>
          <p:cNvCxnSpPr>
            <a:cxnSpLocks/>
          </p:cNvCxnSpPr>
          <p:nvPr/>
        </p:nvCxnSpPr>
        <p:spPr>
          <a:xfrm>
            <a:off x="6254143" y="3403655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id="{71BE91A2-234C-0A1B-CE4C-FEFD5B28A1E5}"/>
              </a:ext>
            </a:extLst>
          </p:cNvPr>
          <p:cNvCxnSpPr>
            <a:cxnSpLocks/>
          </p:cNvCxnSpPr>
          <p:nvPr/>
        </p:nvCxnSpPr>
        <p:spPr>
          <a:xfrm>
            <a:off x="6442186" y="1709103"/>
            <a:ext cx="0" cy="466199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CBA46B-E0E5-9CF8-D47E-266A1365B0DC}"/>
              </a:ext>
            </a:extLst>
          </p:cNvPr>
          <p:cNvCxnSpPr>
            <a:cxnSpLocks/>
          </p:cNvCxnSpPr>
          <p:nvPr/>
        </p:nvCxnSpPr>
        <p:spPr>
          <a:xfrm>
            <a:off x="2247976" y="3392848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A30A190-89EB-E47D-9EA5-367EC093A6C7}"/>
              </a:ext>
            </a:extLst>
          </p:cNvPr>
          <p:cNvSpPr txBox="1"/>
          <p:nvPr/>
        </p:nvSpPr>
        <p:spPr>
          <a:xfrm>
            <a:off x="5806675" y="3468899"/>
            <a:ext cx="165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</a:t>
            </a:r>
            <a:r>
              <a:rPr lang="en-GB">
                <a:solidFill>
                  <a:schemeClr val="accent6"/>
                </a:solidFill>
              </a:rPr>
              <a:t>Greek data</a:t>
            </a: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D4A1D212-B6D6-AE60-2FF3-E938F341D18D}"/>
              </a:ext>
            </a:extLst>
          </p:cNvPr>
          <p:cNvCxnSpPr/>
          <p:nvPr/>
        </p:nvCxnSpPr>
        <p:spPr>
          <a:xfrm flipV="1">
            <a:off x="530206" y="3579029"/>
            <a:ext cx="0" cy="187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A449ACC-45B8-AD45-4E59-5EFC74415C79}"/>
              </a:ext>
            </a:extLst>
          </p:cNvPr>
          <p:cNvSpPr txBox="1"/>
          <p:nvPr/>
        </p:nvSpPr>
        <p:spPr>
          <a:xfrm>
            <a:off x="3802336" y="3457572"/>
            <a:ext cx="175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</a:t>
            </a:r>
            <a:r>
              <a:rPr lang="en-GB">
                <a:solidFill>
                  <a:schemeClr val="accent5"/>
                </a:solidFill>
              </a:rPr>
              <a:t>Danish data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FA61E19F-D383-F9F3-E4D9-88270D7ABA22}"/>
              </a:ext>
            </a:extLst>
          </p:cNvPr>
          <p:cNvSpPr txBox="1"/>
          <p:nvPr/>
        </p:nvSpPr>
        <p:spPr>
          <a:xfrm>
            <a:off x="1797997" y="3491824"/>
            <a:ext cx="159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</a:t>
            </a:r>
            <a:r>
              <a:rPr lang="en-GB">
                <a:solidFill>
                  <a:schemeClr val="accent4"/>
                </a:solidFill>
              </a:rPr>
              <a:t>Latin data</a:t>
            </a: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D4F0C-6E12-39C9-9BEF-D4A1AB85B6A0}"/>
              </a:ext>
            </a:extLst>
          </p:cNvPr>
          <p:cNvGrpSpPr/>
          <p:nvPr/>
        </p:nvGrpSpPr>
        <p:grpSpPr>
          <a:xfrm>
            <a:off x="2436019" y="3160199"/>
            <a:ext cx="4006167" cy="3244239"/>
            <a:chOff x="2436019" y="1731633"/>
            <a:chExt cx="4006167" cy="4672806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EC2D2F2D-441E-E5CB-7236-B51AFE5983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6019" y="1731633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61709DF1-34DC-D1A0-32B2-541EE1601F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994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530207C-635B-4978-CE9F-1D9D6AE1C979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8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0" name="图片 169">
            <a:extLst>
              <a:ext uri="{FF2B5EF4-FFF2-40B4-BE49-F238E27FC236}">
                <a16:creationId xmlns:a16="http://schemas.microsoft.com/office/drawing/2014/main" id="{88F124BB-FC12-A8D2-2CB0-7471F178F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83" y="1227455"/>
            <a:ext cx="5879988" cy="30589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1987320-5CC3-EF27-BAAC-65CC841B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B1. </a:t>
            </a:r>
            <a:r>
              <a:rPr lang="en-US" altLang="zh-CN" sz="2000" b="1" dirty="0"/>
              <a:t>Cross Language Adaptation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7582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77" grpId="0"/>
      <p:bldP spid="78" grpId="0" animBg="1"/>
      <p:bldP spid="79" grpId="0"/>
      <p:bldP spid="80" grpId="0" animBg="1"/>
      <p:bldP spid="81" grpId="0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/>
      <p:bldP spid="106" grpId="0"/>
      <p:bldP spid="109" grpId="0" animBg="1"/>
      <p:bldP spid="121" grpId="0" animBg="1"/>
      <p:bldP spid="122" grpId="0"/>
      <p:bldP spid="134" grpId="0" animBg="1"/>
      <p:bldP spid="135" grpId="0"/>
      <p:bldP spid="152" grpId="0"/>
      <p:bldP spid="157" grpId="0"/>
      <p:bldP spid="1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A67D52-0D18-E8CB-AF90-002A2542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4F4E0-4BA7-AE3B-6BF8-8F4FE7AB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the challenge of cross language adaptation?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79016A-BAC2-BD87-FA23-9A572B1BF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34</a:t>
            </a:fld>
            <a:endParaRPr lang="en-SG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520776-860B-9F73-C9DD-30D65B25A32C}"/>
              </a:ext>
            </a:extLst>
          </p:cNvPr>
          <p:cNvSpPr txBox="1"/>
          <p:nvPr/>
        </p:nvSpPr>
        <p:spPr>
          <a:xfrm>
            <a:off x="0" y="6449170"/>
            <a:ext cx="7449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GB" sz="800"/>
              <a:t>Luo, Yun, et al. "An empirical study of catastrophic forgetting in large language models during continual fine-tuning." </a:t>
            </a:r>
            <a:r>
              <a:rPr lang="en-GB" sz="800" i="1" err="1"/>
              <a:t>arXiv</a:t>
            </a:r>
            <a:r>
              <a:rPr lang="en-GB" sz="800" i="1"/>
              <a:t> preprint arXiv:2308.08747</a:t>
            </a:r>
            <a:r>
              <a:rPr lang="en-GB" sz="800"/>
              <a:t> (2023).</a:t>
            </a:r>
            <a:endParaRPr lang="en-GB" sz="8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FEA65BF-6B7F-4FD1-E767-533048AB0A18}"/>
              </a:ext>
            </a:extLst>
          </p:cNvPr>
          <p:cNvGrpSpPr/>
          <p:nvPr/>
        </p:nvGrpSpPr>
        <p:grpSpPr>
          <a:xfrm>
            <a:off x="530206" y="3843338"/>
            <a:ext cx="8206600" cy="1587144"/>
            <a:chOff x="1328738" y="3843338"/>
            <a:chExt cx="6107906" cy="1587144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6FC2C7-01C2-DF60-FAFD-A785EEB63D05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843338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6401BC1-66FD-58E7-74A1-6C1B9DAEF563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4260056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3231F3C-9792-4A71-9D39-6EEADB770E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4667250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60A9E9F-E4A0-CEF8-C30C-EDDCC4308114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5031581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4EFD366-962E-63E9-60C6-69D7FDCD374C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5430482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D0A096B-349E-A51E-7E56-0B8F480C80EC}"/>
              </a:ext>
            </a:extLst>
          </p:cNvPr>
          <p:cNvSpPr/>
          <p:nvPr/>
        </p:nvSpPr>
        <p:spPr>
          <a:xfrm>
            <a:off x="757163" y="5276924"/>
            <a:ext cx="121518" cy="153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58D4FAC-B7B9-CD1F-FB95-E968B99BEECD}"/>
              </a:ext>
            </a:extLst>
          </p:cNvPr>
          <p:cNvSpPr txBox="1"/>
          <p:nvPr/>
        </p:nvSpPr>
        <p:spPr>
          <a:xfrm>
            <a:off x="347036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9EFEE48-2B1D-BF2E-9C25-19421C2FB03E}"/>
              </a:ext>
            </a:extLst>
          </p:cNvPr>
          <p:cNvSpPr/>
          <p:nvPr/>
        </p:nvSpPr>
        <p:spPr>
          <a:xfrm>
            <a:off x="878681" y="5130288"/>
            <a:ext cx="121518" cy="309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8A952B-409A-89A4-6446-D0F143045836}"/>
              </a:ext>
            </a:extLst>
          </p:cNvPr>
          <p:cNvSpPr txBox="1"/>
          <p:nvPr/>
        </p:nvSpPr>
        <p:spPr>
          <a:xfrm>
            <a:off x="15856" y="3132594"/>
            <a:ext cx="1371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WER (%)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64B6D-11AD-6F8F-1472-77BDF38EE630}"/>
              </a:ext>
            </a:extLst>
          </p:cNvPr>
          <p:cNvSpPr txBox="1"/>
          <p:nvPr/>
        </p:nvSpPr>
        <p:spPr>
          <a:xfrm flipH="1">
            <a:off x="-22871" y="3648562"/>
            <a:ext cx="62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100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BF8647A-1AF2-2D42-2119-54BF75103F46}"/>
              </a:ext>
            </a:extLst>
          </p:cNvPr>
          <p:cNvSpPr txBox="1"/>
          <p:nvPr/>
        </p:nvSpPr>
        <p:spPr>
          <a:xfrm flipH="1">
            <a:off x="-22872" y="4083684"/>
            <a:ext cx="4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75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35FA7F0-3905-68E4-9F8B-1BB679567DB9}"/>
              </a:ext>
            </a:extLst>
          </p:cNvPr>
          <p:cNvSpPr txBox="1"/>
          <p:nvPr/>
        </p:nvSpPr>
        <p:spPr>
          <a:xfrm flipH="1">
            <a:off x="-22872" y="4483853"/>
            <a:ext cx="49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50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6585A-FAE5-F162-A855-89736123950D}"/>
              </a:ext>
            </a:extLst>
          </p:cNvPr>
          <p:cNvSpPr txBox="1"/>
          <p:nvPr/>
        </p:nvSpPr>
        <p:spPr>
          <a:xfrm flipH="1">
            <a:off x="-22873" y="4866166"/>
            <a:ext cx="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25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70FF49B-6259-E6BC-82ED-135C1840ABD1}"/>
              </a:ext>
            </a:extLst>
          </p:cNvPr>
          <p:cNvSpPr txBox="1"/>
          <p:nvPr/>
        </p:nvSpPr>
        <p:spPr>
          <a:xfrm flipH="1">
            <a:off x="-19631" y="5244547"/>
            <a:ext cx="4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0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3947612-A000-B280-8C14-42F68D75475C}"/>
              </a:ext>
            </a:extLst>
          </p:cNvPr>
          <p:cNvSpPr/>
          <p:nvPr/>
        </p:nvSpPr>
        <p:spPr>
          <a:xfrm>
            <a:off x="1000199" y="5185139"/>
            <a:ext cx="121518" cy="244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1095731-3EB4-C0F8-35AD-EEF15C821ADB}"/>
              </a:ext>
            </a:extLst>
          </p:cNvPr>
          <p:cNvSpPr txBox="1"/>
          <p:nvPr/>
        </p:nvSpPr>
        <p:spPr>
          <a:xfrm>
            <a:off x="1055781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931EACB-2C5C-DE7C-FCB6-28C8264DC6BE}"/>
              </a:ext>
            </a:extLst>
          </p:cNvPr>
          <p:cNvSpPr/>
          <p:nvPr/>
        </p:nvSpPr>
        <p:spPr>
          <a:xfrm>
            <a:off x="2754107" y="5150953"/>
            <a:ext cx="134899" cy="2904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DE25BA1-615F-90B5-F9B8-DC37E014352E}"/>
              </a:ext>
            </a:extLst>
          </p:cNvPr>
          <p:cNvSpPr txBox="1"/>
          <p:nvPr/>
        </p:nvSpPr>
        <p:spPr>
          <a:xfrm>
            <a:off x="2343981" y="5525336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0852F5E-3435-21F7-C364-4FAE54354DAD}"/>
              </a:ext>
            </a:extLst>
          </p:cNvPr>
          <p:cNvSpPr/>
          <p:nvPr/>
        </p:nvSpPr>
        <p:spPr>
          <a:xfrm>
            <a:off x="2875626" y="4863741"/>
            <a:ext cx="121512" cy="573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80A0B70-1C45-8B49-0923-A91DA6600D2C}"/>
              </a:ext>
            </a:extLst>
          </p:cNvPr>
          <p:cNvSpPr txBox="1"/>
          <p:nvPr/>
        </p:nvSpPr>
        <p:spPr>
          <a:xfrm rot="5400000">
            <a:off x="3156386" y="5939569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0A0F67C-EC2A-5C2F-ABC3-123024A49871}"/>
              </a:ext>
            </a:extLst>
          </p:cNvPr>
          <p:cNvSpPr/>
          <p:nvPr/>
        </p:nvSpPr>
        <p:spPr>
          <a:xfrm>
            <a:off x="2997144" y="5031581"/>
            <a:ext cx="108499" cy="408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5452C4B-5F02-4CFF-F80A-65B26290610E}"/>
              </a:ext>
            </a:extLst>
          </p:cNvPr>
          <p:cNvSpPr txBox="1"/>
          <p:nvPr/>
        </p:nvSpPr>
        <p:spPr>
          <a:xfrm>
            <a:off x="3052726" y="5074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2F40761-DE18-A8A7-3AE0-6007AF6611CE}"/>
              </a:ext>
            </a:extLst>
          </p:cNvPr>
          <p:cNvSpPr/>
          <p:nvPr/>
        </p:nvSpPr>
        <p:spPr>
          <a:xfrm>
            <a:off x="3644553" y="4888311"/>
            <a:ext cx="113676" cy="5568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689F434-216E-D4CC-9345-E3D72B450C3D}"/>
              </a:ext>
            </a:extLst>
          </p:cNvPr>
          <p:cNvSpPr/>
          <p:nvPr/>
        </p:nvSpPr>
        <p:spPr>
          <a:xfrm>
            <a:off x="4781415" y="4610038"/>
            <a:ext cx="129830" cy="8204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F39C2D1-3287-448B-EADD-6947AB85C1FD}"/>
              </a:ext>
            </a:extLst>
          </p:cNvPr>
          <p:cNvSpPr txBox="1"/>
          <p:nvPr/>
        </p:nvSpPr>
        <p:spPr>
          <a:xfrm>
            <a:off x="4371288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7797E37-1A53-9007-1F15-79DFB8C74DB6}"/>
              </a:ext>
            </a:extLst>
          </p:cNvPr>
          <p:cNvSpPr/>
          <p:nvPr/>
        </p:nvSpPr>
        <p:spPr>
          <a:xfrm>
            <a:off x="4902932" y="4405418"/>
            <a:ext cx="129829" cy="1034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9F266D2-F9B8-EC07-B8B7-0BDBCA7E1BFD}"/>
              </a:ext>
            </a:extLst>
          </p:cNvPr>
          <p:cNvSpPr txBox="1"/>
          <p:nvPr/>
        </p:nvSpPr>
        <p:spPr>
          <a:xfrm rot="5400000">
            <a:off x="5183693" y="5928647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633877E-9E3B-2B70-7379-CC55265D5FAA}"/>
              </a:ext>
            </a:extLst>
          </p:cNvPr>
          <p:cNvSpPr/>
          <p:nvPr/>
        </p:nvSpPr>
        <p:spPr>
          <a:xfrm>
            <a:off x="5024450" y="4348933"/>
            <a:ext cx="140505" cy="1080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E921D7E-FCD4-E42A-3EF5-E2E8660BE7EE}"/>
              </a:ext>
            </a:extLst>
          </p:cNvPr>
          <p:cNvSpPr txBox="1"/>
          <p:nvPr/>
        </p:nvSpPr>
        <p:spPr>
          <a:xfrm>
            <a:off x="5080033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59A5D0-4C2E-4C8E-DAAD-62C3359DD2A5}"/>
              </a:ext>
            </a:extLst>
          </p:cNvPr>
          <p:cNvSpPr/>
          <p:nvPr/>
        </p:nvSpPr>
        <p:spPr>
          <a:xfrm>
            <a:off x="5671859" y="4610038"/>
            <a:ext cx="115055" cy="8241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F4D4365-6C9A-C5DE-62F2-9674A2ECC06F}"/>
              </a:ext>
            </a:extLst>
          </p:cNvPr>
          <p:cNvSpPr/>
          <p:nvPr/>
        </p:nvSpPr>
        <p:spPr>
          <a:xfrm>
            <a:off x="5919116" y="4771795"/>
            <a:ext cx="113676" cy="6703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D8DE80D-B0C6-8A61-69C7-D909277E7E70}"/>
              </a:ext>
            </a:extLst>
          </p:cNvPr>
          <p:cNvSpPr txBox="1"/>
          <p:nvPr/>
        </p:nvSpPr>
        <p:spPr>
          <a:xfrm rot="5400000">
            <a:off x="5430949" y="5896442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Danish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9153112-4843-5F14-9E6F-EDD828F931AC}"/>
              </a:ext>
            </a:extLst>
          </p:cNvPr>
          <p:cNvSpPr/>
          <p:nvPr/>
        </p:nvSpPr>
        <p:spPr>
          <a:xfrm>
            <a:off x="6852313" y="3932214"/>
            <a:ext cx="136872" cy="14982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EE42DD0-7C83-B50F-E2F8-8C42FD0F0D6B}"/>
              </a:ext>
            </a:extLst>
          </p:cNvPr>
          <p:cNvSpPr txBox="1"/>
          <p:nvPr/>
        </p:nvSpPr>
        <p:spPr>
          <a:xfrm>
            <a:off x="6442186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9F03965-27E6-62B4-035E-47A3A406CD9C}"/>
              </a:ext>
            </a:extLst>
          </p:cNvPr>
          <p:cNvSpPr/>
          <p:nvPr/>
        </p:nvSpPr>
        <p:spPr>
          <a:xfrm>
            <a:off x="6980975" y="4038115"/>
            <a:ext cx="113676" cy="1401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954BA17-2A20-8339-62D6-EEFC63EBF82E}"/>
              </a:ext>
            </a:extLst>
          </p:cNvPr>
          <p:cNvSpPr txBox="1"/>
          <p:nvPr/>
        </p:nvSpPr>
        <p:spPr>
          <a:xfrm rot="5400000">
            <a:off x="7254591" y="5928647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23FBEA9-4AAF-753E-2FD4-A598F21AE89C}"/>
              </a:ext>
            </a:extLst>
          </p:cNvPr>
          <p:cNvSpPr/>
          <p:nvPr/>
        </p:nvSpPr>
        <p:spPr>
          <a:xfrm>
            <a:off x="7095349" y="4017895"/>
            <a:ext cx="133050" cy="14113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9479DE9-4015-C571-FC1C-5912CA64411E}"/>
              </a:ext>
            </a:extLst>
          </p:cNvPr>
          <p:cNvSpPr txBox="1"/>
          <p:nvPr/>
        </p:nvSpPr>
        <p:spPr>
          <a:xfrm>
            <a:off x="7150931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20D9DD2-DD69-7DEC-EDC0-7EB74EEE7130}"/>
              </a:ext>
            </a:extLst>
          </p:cNvPr>
          <p:cNvSpPr/>
          <p:nvPr/>
        </p:nvSpPr>
        <p:spPr>
          <a:xfrm>
            <a:off x="7742758" y="4334702"/>
            <a:ext cx="133050" cy="1099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A6DE05CF-EEB0-4380-5839-F63A339FB171}"/>
              </a:ext>
            </a:extLst>
          </p:cNvPr>
          <p:cNvSpPr/>
          <p:nvPr/>
        </p:nvSpPr>
        <p:spPr>
          <a:xfrm>
            <a:off x="7990014" y="4502218"/>
            <a:ext cx="113672" cy="9399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5FA0472-9E46-4DA9-6A84-6CAD076B6B96}"/>
              </a:ext>
            </a:extLst>
          </p:cNvPr>
          <p:cNvSpPr txBox="1"/>
          <p:nvPr/>
        </p:nvSpPr>
        <p:spPr>
          <a:xfrm rot="5400000">
            <a:off x="7501847" y="5896442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Danish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B28850B-2BCB-57DA-7348-EA1080C5B7CC}"/>
              </a:ext>
            </a:extLst>
          </p:cNvPr>
          <p:cNvSpPr/>
          <p:nvPr/>
        </p:nvSpPr>
        <p:spPr>
          <a:xfrm>
            <a:off x="8239648" y="5043407"/>
            <a:ext cx="113676" cy="3904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917F99B-9DE6-0EE7-39C4-74CD99A6E982}"/>
              </a:ext>
            </a:extLst>
          </p:cNvPr>
          <p:cNvSpPr txBox="1"/>
          <p:nvPr/>
        </p:nvSpPr>
        <p:spPr>
          <a:xfrm rot="5400000">
            <a:off x="7751481" y="5910438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Greek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793AAEED-2539-9A0D-ECB1-9BD3FFD71C8E}"/>
              </a:ext>
            </a:extLst>
          </p:cNvPr>
          <p:cNvCxnSpPr>
            <a:cxnSpLocks/>
          </p:cNvCxnSpPr>
          <p:nvPr/>
        </p:nvCxnSpPr>
        <p:spPr>
          <a:xfrm>
            <a:off x="4231903" y="3403655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0E8C6E8-4873-56EB-69BF-DA0021191BB6}"/>
              </a:ext>
            </a:extLst>
          </p:cNvPr>
          <p:cNvCxnSpPr>
            <a:cxnSpLocks/>
          </p:cNvCxnSpPr>
          <p:nvPr/>
        </p:nvCxnSpPr>
        <p:spPr>
          <a:xfrm>
            <a:off x="6254143" y="3403655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A30A190-89EB-E47D-9EA5-367EC093A6C7}"/>
              </a:ext>
            </a:extLst>
          </p:cNvPr>
          <p:cNvSpPr txBox="1"/>
          <p:nvPr/>
        </p:nvSpPr>
        <p:spPr>
          <a:xfrm>
            <a:off x="5806675" y="3468899"/>
            <a:ext cx="178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</a:t>
            </a:r>
            <a:r>
              <a:rPr lang="en-GB">
                <a:solidFill>
                  <a:schemeClr val="accent6"/>
                </a:solidFill>
              </a:rPr>
              <a:t>Greek data</a:t>
            </a: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D4A1D212-B6D6-AE60-2FF3-E938F341D18D}"/>
              </a:ext>
            </a:extLst>
          </p:cNvPr>
          <p:cNvCxnSpPr/>
          <p:nvPr/>
        </p:nvCxnSpPr>
        <p:spPr>
          <a:xfrm flipV="1">
            <a:off x="530206" y="3579029"/>
            <a:ext cx="0" cy="187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A449ACC-45B8-AD45-4E59-5EFC74415C79}"/>
              </a:ext>
            </a:extLst>
          </p:cNvPr>
          <p:cNvSpPr txBox="1"/>
          <p:nvPr/>
        </p:nvSpPr>
        <p:spPr>
          <a:xfrm>
            <a:off x="3802337" y="3457572"/>
            <a:ext cx="1804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</a:t>
            </a:r>
            <a:r>
              <a:rPr lang="en-GB">
                <a:solidFill>
                  <a:schemeClr val="accent5"/>
                </a:solidFill>
              </a:rPr>
              <a:t>Danish data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FA61E19F-D383-F9F3-E4D9-88270D7ABA22}"/>
              </a:ext>
            </a:extLst>
          </p:cNvPr>
          <p:cNvSpPr txBox="1"/>
          <p:nvPr/>
        </p:nvSpPr>
        <p:spPr>
          <a:xfrm>
            <a:off x="1797998" y="3491824"/>
            <a:ext cx="162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</a:t>
            </a:r>
            <a:r>
              <a:rPr lang="en-GB">
                <a:solidFill>
                  <a:schemeClr val="accent4"/>
                </a:solidFill>
              </a:rPr>
              <a:t>Latin data</a:t>
            </a: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D4F0C-6E12-39C9-9BEF-D4A1AB85B6A0}"/>
              </a:ext>
            </a:extLst>
          </p:cNvPr>
          <p:cNvGrpSpPr/>
          <p:nvPr/>
        </p:nvGrpSpPr>
        <p:grpSpPr>
          <a:xfrm>
            <a:off x="2436019" y="3160199"/>
            <a:ext cx="4006167" cy="3244239"/>
            <a:chOff x="2436019" y="1731633"/>
            <a:chExt cx="4006167" cy="4672806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EC2D2F2D-441E-E5CB-7236-B51AFE5983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6019" y="1731633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61709DF1-34DC-D1A0-32B2-541EE1601F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994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530207C-635B-4978-CE9F-1D9D6AE1C979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8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DF34EEF-8856-D16F-41F6-15A50FF62FB4}"/>
              </a:ext>
            </a:extLst>
          </p:cNvPr>
          <p:cNvSpPr txBox="1">
            <a:spLocks/>
          </p:cNvSpPr>
          <p:nvPr/>
        </p:nvSpPr>
        <p:spPr bwMode="auto">
          <a:xfrm>
            <a:off x="223839" y="1116127"/>
            <a:ext cx="6927093" cy="152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GB" kern="0" dirty="0"/>
              <a:t>Forgets languages pretrained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40C4292-BB29-F80D-777F-3706CC93000E}"/>
              </a:ext>
            </a:extLst>
          </p:cNvPr>
          <p:cNvSpPr txBox="1">
            <a:spLocks/>
          </p:cNvSpPr>
          <p:nvPr/>
        </p:nvSpPr>
        <p:spPr bwMode="auto">
          <a:xfrm>
            <a:off x="215091" y="1473403"/>
            <a:ext cx="6927093" cy="152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GB" kern="0" dirty="0"/>
              <a:t>Forgets new languages previously learned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7FBACF-2E7D-FF99-5494-352A531E1683}"/>
              </a:ext>
            </a:extLst>
          </p:cNvPr>
          <p:cNvCxnSpPr>
            <a:cxnSpLocks/>
          </p:cNvCxnSpPr>
          <p:nvPr/>
        </p:nvCxnSpPr>
        <p:spPr>
          <a:xfrm flipV="1">
            <a:off x="952410" y="3826904"/>
            <a:ext cx="6189774" cy="12191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8A4D035-DF42-6B62-F240-A9A2CD744008}"/>
              </a:ext>
            </a:extLst>
          </p:cNvPr>
          <p:cNvCxnSpPr>
            <a:cxnSpLocks/>
          </p:cNvCxnSpPr>
          <p:nvPr/>
        </p:nvCxnSpPr>
        <p:spPr>
          <a:xfrm flipV="1">
            <a:off x="3687385" y="4187351"/>
            <a:ext cx="4102906" cy="569540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B1F5089-80D5-DACA-432F-AE8BDC821458}"/>
              </a:ext>
            </a:extLst>
          </p:cNvPr>
          <p:cNvCxnSpPr>
            <a:cxnSpLocks/>
          </p:cNvCxnSpPr>
          <p:nvPr/>
        </p:nvCxnSpPr>
        <p:spPr>
          <a:xfrm flipV="1">
            <a:off x="5957149" y="4372895"/>
            <a:ext cx="2136757" cy="305240"/>
          </a:xfrm>
          <a:prstGeom prst="straightConnector1">
            <a:avLst/>
          </a:prstGeom>
          <a:ln w="38100">
            <a:solidFill>
              <a:schemeClr val="accent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5E65B55F-D0FF-5EDC-75D0-DB71E0E972C7}"/>
              </a:ext>
            </a:extLst>
          </p:cNvPr>
          <p:cNvSpPr txBox="1">
            <a:spLocks/>
          </p:cNvSpPr>
          <p:nvPr/>
        </p:nvSpPr>
        <p:spPr bwMode="auto">
          <a:xfrm>
            <a:off x="226320" y="1844453"/>
            <a:ext cx="7900888" cy="69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GB" kern="0" dirty="0"/>
              <a:t>Model size increases        </a:t>
            </a:r>
            <a:r>
              <a:rPr lang="en-GB" dirty="0"/>
              <a:t>severity of forgetting increases [1]</a:t>
            </a:r>
            <a:endParaRPr lang="en-GB" kern="0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6D59F177-65D0-2A1D-B796-6DC951CC6E74}"/>
              </a:ext>
            </a:extLst>
          </p:cNvPr>
          <p:cNvSpPr/>
          <p:nvPr/>
        </p:nvSpPr>
        <p:spPr>
          <a:xfrm>
            <a:off x="3563587" y="1929314"/>
            <a:ext cx="322299" cy="267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7EEB0A8B-2517-501D-09A9-C7ED5170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B1. </a:t>
            </a:r>
            <a:r>
              <a:rPr lang="en-US" altLang="zh-CN" sz="2000" b="1" dirty="0"/>
              <a:t>Cross Language Adaptation</a:t>
            </a:r>
            <a:endParaRPr lang="en-GB" sz="2000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66839671-1EA2-10A8-4A26-732DDDBE14CF}"/>
              </a:ext>
            </a:extLst>
          </p:cNvPr>
          <p:cNvCxnSpPr>
            <a:cxnSpLocks/>
          </p:cNvCxnSpPr>
          <p:nvPr/>
        </p:nvCxnSpPr>
        <p:spPr>
          <a:xfrm>
            <a:off x="2247976" y="3392848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/>
      <p:bldP spid="105" grpId="0" animBg="1"/>
      <p:bldP spid="107" grpId="0" animBg="1"/>
      <p:bldP spid="108" grpId="0"/>
      <p:bldP spid="114" grpId="0" animBg="1"/>
      <p:bldP spid="115" grpId="0"/>
      <p:bldP spid="116" grpId="0" animBg="1"/>
      <p:bldP spid="117" grpId="0"/>
      <p:bldP spid="118" grpId="0" animBg="1"/>
      <p:bldP spid="119" grpId="0"/>
      <p:bldP spid="120" grpId="0" animBg="1"/>
      <p:bldP spid="125" grpId="0" animBg="1"/>
      <p:bldP spid="126" grpId="0"/>
      <p:bldP spid="127" grpId="0" animBg="1"/>
      <p:bldP spid="128" grpId="0"/>
      <p:bldP spid="129" grpId="0" animBg="1"/>
      <p:bldP spid="130" grpId="0"/>
      <p:bldP spid="131" grpId="0" animBg="1"/>
      <p:bldP spid="132" grpId="0" animBg="1"/>
      <p:bldP spid="133" grpId="0"/>
      <p:bldP spid="10" grpId="0"/>
      <p:bldP spid="12" grpId="0"/>
      <p:bldP spid="21" grpId="0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9A67D52-0D18-E8CB-AF90-002A2542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4F4E0-4BA7-AE3B-6BF8-8F4FE7AB9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the challenge of cross language adaptation?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79016A-BAC2-BD87-FA23-9A572B1BF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35</a:t>
            </a:fld>
            <a:endParaRPr lang="en-SG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520776-860B-9F73-C9DD-30D65B25A32C}"/>
              </a:ext>
            </a:extLst>
          </p:cNvPr>
          <p:cNvSpPr txBox="1"/>
          <p:nvPr/>
        </p:nvSpPr>
        <p:spPr>
          <a:xfrm>
            <a:off x="0" y="6449170"/>
            <a:ext cx="10786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GB" sz="800"/>
              <a:t>Li, Bo, et al. "Massively multilingual </a:t>
            </a:r>
            <a:r>
              <a:rPr lang="en-GB" sz="800" err="1"/>
              <a:t>asr</a:t>
            </a:r>
            <a:r>
              <a:rPr lang="en-GB" sz="800"/>
              <a:t>: A lifelong learning solution." </a:t>
            </a:r>
            <a:r>
              <a:rPr lang="en-GB" sz="800" i="1"/>
              <a:t>ICASSP 2022-2022 IEEE International Conference on Acoustics, Speech and Signal Processing (ICASSP)</a:t>
            </a:r>
            <a:r>
              <a:rPr lang="en-GB" sz="800"/>
              <a:t>. IEEE, 2022.</a:t>
            </a:r>
            <a:endParaRPr lang="en-GB" sz="800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80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GB" sz="800"/>
              <a:t>Diwan, Anuj, et al. "Continual Learning for On-Device Speech Recognition Using Disentangled Conformers." </a:t>
            </a:r>
            <a:r>
              <a:rPr lang="en-GB" sz="800" i="1"/>
              <a:t>ICASSP 2023-2023 IEEE International Conference on Acoustics, Speech and Signal Processing (ICASSP)</a:t>
            </a:r>
            <a:r>
              <a:rPr lang="en-GB" sz="800"/>
              <a:t>. IEEE, 2023.</a:t>
            </a:r>
          </a:p>
          <a:p>
            <a:r>
              <a:rPr lang="en-GB" sz="800"/>
              <a:t>[3] Vander </a:t>
            </a:r>
            <a:r>
              <a:rPr lang="en-GB" sz="800" err="1"/>
              <a:t>Eeckt</a:t>
            </a:r>
            <a:r>
              <a:rPr lang="en-GB" sz="800"/>
              <a:t>, Steven, and Hugo Van </a:t>
            </a:r>
            <a:r>
              <a:rPr lang="en-GB" sz="800" err="1"/>
              <a:t>Hamme</a:t>
            </a:r>
            <a:r>
              <a:rPr lang="en-GB" sz="800"/>
              <a:t>. "Continual learning for monolingual end-to-end automatic speech recognition." </a:t>
            </a:r>
            <a:r>
              <a:rPr lang="en-GB" sz="800" i="1"/>
              <a:t>2022 30th European Signal Processing Conference (EUSIPCO)</a:t>
            </a:r>
            <a:r>
              <a:rPr lang="en-GB" sz="800"/>
              <a:t>. IEEE, 2022.</a:t>
            </a:r>
          </a:p>
          <a:p>
            <a:endParaRPr lang="en-GB" sz="80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FEA65BF-6B7F-4FD1-E767-533048AB0A18}"/>
              </a:ext>
            </a:extLst>
          </p:cNvPr>
          <p:cNvGrpSpPr/>
          <p:nvPr/>
        </p:nvGrpSpPr>
        <p:grpSpPr>
          <a:xfrm>
            <a:off x="530206" y="3843338"/>
            <a:ext cx="8206600" cy="1587144"/>
            <a:chOff x="1328738" y="3843338"/>
            <a:chExt cx="6107906" cy="1587144"/>
          </a:xfrm>
        </p:grpSpPr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2E6FC2C7-01C2-DF60-FAFD-A785EEB63D05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3843338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6401BC1-66FD-58E7-74A1-6C1B9DAEF563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4260056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3231F3C-9792-4A71-9D39-6EEADB770E4A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4667250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60A9E9F-E4A0-CEF8-C30C-EDDCC4308114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5031581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4EFD366-962E-63E9-60C6-69D7FDCD374C}"/>
                </a:ext>
              </a:extLst>
            </p:cNvPr>
            <p:cNvCxnSpPr>
              <a:cxnSpLocks/>
            </p:cNvCxnSpPr>
            <p:nvPr/>
          </p:nvCxnSpPr>
          <p:spPr>
            <a:xfrm>
              <a:off x="1328738" y="5430482"/>
              <a:ext cx="61079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0D0A096B-349E-A51E-7E56-0B8F480C80EC}"/>
              </a:ext>
            </a:extLst>
          </p:cNvPr>
          <p:cNvSpPr/>
          <p:nvPr/>
        </p:nvSpPr>
        <p:spPr>
          <a:xfrm>
            <a:off x="757163" y="5276924"/>
            <a:ext cx="121518" cy="153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58D4FAC-B7B9-CD1F-FB95-E968B99BEECD}"/>
              </a:ext>
            </a:extLst>
          </p:cNvPr>
          <p:cNvSpPr txBox="1"/>
          <p:nvPr/>
        </p:nvSpPr>
        <p:spPr>
          <a:xfrm>
            <a:off x="347036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9EFEE48-2B1D-BF2E-9C25-19421C2FB03E}"/>
              </a:ext>
            </a:extLst>
          </p:cNvPr>
          <p:cNvSpPr/>
          <p:nvPr/>
        </p:nvSpPr>
        <p:spPr>
          <a:xfrm>
            <a:off x="878681" y="5130288"/>
            <a:ext cx="121518" cy="309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8A952B-409A-89A4-6446-D0F143045836}"/>
              </a:ext>
            </a:extLst>
          </p:cNvPr>
          <p:cNvSpPr txBox="1"/>
          <p:nvPr/>
        </p:nvSpPr>
        <p:spPr>
          <a:xfrm>
            <a:off x="15856" y="3132594"/>
            <a:ext cx="1371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/>
              <a:t>WER (%)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364B6D-11AD-6F8F-1472-77BDF38EE630}"/>
              </a:ext>
            </a:extLst>
          </p:cNvPr>
          <p:cNvSpPr txBox="1"/>
          <p:nvPr/>
        </p:nvSpPr>
        <p:spPr>
          <a:xfrm flipH="1">
            <a:off x="-22871" y="3648562"/>
            <a:ext cx="62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100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BF8647A-1AF2-2D42-2119-54BF75103F46}"/>
              </a:ext>
            </a:extLst>
          </p:cNvPr>
          <p:cNvSpPr txBox="1"/>
          <p:nvPr/>
        </p:nvSpPr>
        <p:spPr>
          <a:xfrm flipH="1">
            <a:off x="-22872" y="4083684"/>
            <a:ext cx="49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75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35FA7F0-3905-68E4-9F8B-1BB679567DB9}"/>
              </a:ext>
            </a:extLst>
          </p:cNvPr>
          <p:cNvSpPr txBox="1"/>
          <p:nvPr/>
        </p:nvSpPr>
        <p:spPr>
          <a:xfrm flipH="1">
            <a:off x="-22872" y="4483853"/>
            <a:ext cx="49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50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906585A-FAE5-F162-A855-89736123950D}"/>
              </a:ext>
            </a:extLst>
          </p:cNvPr>
          <p:cNvSpPr txBox="1"/>
          <p:nvPr/>
        </p:nvSpPr>
        <p:spPr>
          <a:xfrm flipH="1">
            <a:off x="-22873" y="4866166"/>
            <a:ext cx="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25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70FF49B-6259-E6BC-82ED-135C1840ABD1}"/>
              </a:ext>
            </a:extLst>
          </p:cNvPr>
          <p:cNvSpPr txBox="1"/>
          <p:nvPr/>
        </p:nvSpPr>
        <p:spPr>
          <a:xfrm flipH="1">
            <a:off x="-19631" y="5244547"/>
            <a:ext cx="48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/>
              <a:t>0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3947612-A000-B280-8C14-42F68D75475C}"/>
              </a:ext>
            </a:extLst>
          </p:cNvPr>
          <p:cNvSpPr/>
          <p:nvPr/>
        </p:nvSpPr>
        <p:spPr>
          <a:xfrm>
            <a:off x="1000199" y="5185139"/>
            <a:ext cx="121518" cy="2440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1095731-3EB4-C0F8-35AD-EEF15C821ADB}"/>
              </a:ext>
            </a:extLst>
          </p:cNvPr>
          <p:cNvSpPr txBox="1"/>
          <p:nvPr/>
        </p:nvSpPr>
        <p:spPr>
          <a:xfrm>
            <a:off x="1055781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931EACB-2C5C-DE7C-FCB6-28C8264DC6BE}"/>
              </a:ext>
            </a:extLst>
          </p:cNvPr>
          <p:cNvSpPr/>
          <p:nvPr/>
        </p:nvSpPr>
        <p:spPr>
          <a:xfrm>
            <a:off x="2754107" y="5150953"/>
            <a:ext cx="134899" cy="29045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9DE25BA1-615F-90B5-F9B8-DC37E014352E}"/>
              </a:ext>
            </a:extLst>
          </p:cNvPr>
          <p:cNvSpPr txBox="1"/>
          <p:nvPr/>
        </p:nvSpPr>
        <p:spPr>
          <a:xfrm>
            <a:off x="2343981" y="5525336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B0852F5E-3435-21F7-C364-4FAE54354DAD}"/>
              </a:ext>
            </a:extLst>
          </p:cNvPr>
          <p:cNvSpPr/>
          <p:nvPr/>
        </p:nvSpPr>
        <p:spPr>
          <a:xfrm>
            <a:off x="2875626" y="4856917"/>
            <a:ext cx="121512" cy="573303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80A0B70-1C45-8B49-0923-A91DA6600D2C}"/>
              </a:ext>
            </a:extLst>
          </p:cNvPr>
          <p:cNvSpPr txBox="1"/>
          <p:nvPr/>
        </p:nvSpPr>
        <p:spPr>
          <a:xfrm rot="5400000">
            <a:off x="3156386" y="5939569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0A0F67C-EC2A-5C2F-ABC3-123024A49871}"/>
              </a:ext>
            </a:extLst>
          </p:cNvPr>
          <p:cNvSpPr/>
          <p:nvPr/>
        </p:nvSpPr>
        <p:spPr>
          <a:xfrm>
            <a:off x="2997144" y="5031581"/>
            <a:ext cx="108499" cy="408553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5452C4B-5F02-4CFF-F80A-65B26290610E}"/>
              </a:ext>
            </a:extLst>
          </p:cNvPr>
          <p:cNvSpPr txBox="1"/>
          <p:nvPr/>
        </p:nvSpPr>
        <p:spPr>
          <a:xfrm>
            <a:off x="3052726" y="5074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2F40761-DE18-A8A7-3AE0-6007AF6611CE}"/>
              </a:ext>
            </a:extLst>
          </p:cNvPr>
          <p:cNvSpPr/>
          <p:nvPr/>
        </p:nvSpPr>
        <p:spPr>
          <a:xfrm>
            <a:off x="3644553" y="4888311"/>
            <a:ext cx="113676" cy="5568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2689F434-216E-D4CC-9345-E3D72B450C3D}"/>
              </a:ext>
            </a:extLst>
          </p:cNvPr>
          <p:cNvSpPr/>
          <p:nvPr/>
        </p:nvSpPr>
        <p:spPr>
          <a:xfrm>
            <a:off x="4781415" y="4610038"/>
            <a:ext cx="129830" cy="8204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F39C2D1-3287-448B-EADD-6947AB85C1FD}"/>
              </a:ext>
            </a:extLst>
          </p:cNvPr>
          <p:cNvSpPr txBox="1"/>
          <p:nvPr/>
        </p:nvSpPr>
        <p:spPr>
          <a:xfrm>
            <a:off x="4371288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7797E37-1A53-9007-1F15-79DFB8C74DB6}"/>
              </a:ext>
            </a:extLst>
          </p:cNvPr>
          <p:cNvSpPr/>
          <p:nvPr/>
        </p:nvSpPr>
        <p:spPr>
          <a:xfrm>
            <a:off x="4902932" y="4405418"/>
            <a:ext cx="129829" cy="1034352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9F266D2-F9B8-EC07-B8B7-0BDBCA7E1BFD}"/>
              </a:ext>
            </a:extLst>
          </p:cNvPr>
          <p:cNvSpPr txBox="1"/>
          <p:nvPr/>
        </p:nvSpPr>
        <p:spPr>
          <a:xfrm rot="5400000">
            <a:off x="5183693" y="5928647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633877E-9E3B-2B70-7379-CC55265D5FAA}"/>
              </a:ext>
            </a:extLst>
          </p:cNvPr>
          <p:cNvSpPr/>
          <p:nvPr/>
        </p:nvSpPr>
        <p:spPr>
          <a:xfrm>
            <a:off x="5024450" y="4348933"/>
            <a:ext cx="140505" cy="1080280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4E921D7E-FCD4-E42A-3EF5-E2E8660BE7EE}"/>
              </a:ext>
            </a:extLst>
          </p:cNvPr>
          <p:cNvSpPr txBox="1"/>
          <p:nvPr/>
        </p:nvSpPr>
        <p:spPr>
          <a:xfrm>
            <a:off x="5080033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59A5D0-4C2E-4C8E-DAAD-62C3359DD2A5}"/>
              </a:ext>
            </a:extLst>
          </p:cNvPr>
          <p:cNvSpPr/>
          <p:nvPr/>
        </p:nvSpPr>
        <p:spPr>
          <a:xfrm>
            <a:off x="5671859" y="4610038"/>
            <a:ext cx="115055" cy="824187"/>
          </a:xfrm>
          <a:prstGeom prst="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F4D4365-6C9A-C5DE-62F2-9674A2ECC06F}"/>
              </a:ext>
            </a:extLst>
          </p:cNvPr>
          <p:cNvSpPr/>
          <p:nvPr/>
        </p:nvSpPr>
        <p:spPr>
          <a:xfrm>
            <a:off x="5919116" y="4771795"/>
            <a:ext cx="113676" cy="6703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D8DE80D-B0C6-8A61-69C7-D909277E7E70}"/>
              </a:ext>
            </a:extLst>
          </p:cNvPr>
          <p:cNvSpPr txBox="1"/>
          <p:nvPr/>
        </p:nvSpPr>
        <p:spPr>
          <a:xfrm rot="5400000">
            <a:off x="5430949" y="5896442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Danish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9153112-4843-5F14-9E6F-EDD828F931AC}"/>
              </a:ext>
            </a:extLst>
          </p:cNvPr>
          <p:cNvSpPr/>
          <p:nvPr/>
        </p:nvSpPr>
        <p:spPr>
          <a:xfrm>
            <a:off x="6852313" y="3932214"/>
            <a:ext cx="136872" cy="149826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EE42DD0-7C83-B50F-E2F8-8C42FD0F0D6B}"/>
              </a:ext>
            </a:extLst>
          </p:cNvPr>
          <p:cNvSpPr txBox="1"/>
          <p:nvPr/>
        </p:nvSpPr>
        <p:spPr>
          <a:xfrm>
            <a:off x="6442186" y="5514414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9F03965-27E6-62B4-035E-47A3A406CD9C}"/>
              </a:ext>
            </a:extLst>
          </p:cNvPr>
          <p:cNvSpPr/>
          <p:nvPr/>
        </p:nvSpPr>
        <p:spPr>
          <a:xfrm>
            <a:off x="6980975" y="4038115"/>
            <a:ext cx="113676" cy="1401655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954BA17-2A20-8339-62D6-EEFC63EBF82E}"/>
              </a:ext>
            </a:extLst>
          </p:cNvPr>
          <p:cNvSpPr txBox="1"/>
          <p:nvPr/>
        </p:nvSpPr>
        <p:spPr>
          <a:xfrm rot="5400000">
            <a:off x="7254591" y="5928647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C23FBEA9-4AAF-753E-2FD4-A598F21AE89C}"/>
              </a:ext>
            </a:extLst>
          </p:cNvPr>
          <p:cNvSpPr/>
          <p:nvPr/>
        </p:nvSpPr>
        <p:spPr>
          <a:xfrm>
            <a:off x="7095349" y="4017895"/>
            <a:ext cx="133050" cy="1411318"/>
          </a:xfrm>
          <a:prstGeom prst="rect">
            <a:avLst/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9479DE9-4015-C571-FC1C-5912CA64411E}"/>
              </a:ext>
            </a:extLst>
          </p:cNvPr>
          <p:cNvSpPr txBox="1"/>
          <p:nvPr/>
        </p:nvSpPr>
        <p:spPr>
          <a:xfrm>
            <a:off x="7150931" y="50638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20D9DD2-DD69-7DEC-EDC0-7EB74EEE7130}"/>
              </a:ext>
            </a:extLst>
          </p:cNvPr>
          <p:cNvSpPr/>
          <p:nvPr/>
        </p:nvSpPr>
        <p:spPr>
          <a:xfrm>
            <a:off x="7742758" y="4334702"/>
            <a:ext cx="133050" cy="1099524"/>
          </a:xfrm>
          <a:prstGeom prst="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A6DE05CF-EEB0-4380-5839-F63A339FB171}"/>
              </a:ext>
            </a:extLst>
          </p:cNvPr>
          <p:cNvSpPr/>
          <p:nvPr/>
        </p:nvSpPr>
        <p:spPr>
          <a:xfrm>
            <a:off x="7990014" y="4484290"/>
            <a:ext cx="113672" cy="939961"/>
          </a:xfrm>
          <a:prstGeom prst="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5FA0472-9E46-4DA9-6A84-6CAD076B6B96}"/>
              </a:ext>
            </a:extLst>
          </p:cNvPr>
          <p:cNvSpPr txBox="1"/>
          <p:nvPr/>
        </p:nvSpPr>
        <p:spPr>
          <a:xfrm rot="5400000">
            <a:off x="7501847" y="5896442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Danish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B28850B-2BCB-57DA-7348-EA1080C5B7CC}"/>
              </a:ext>
            </a:extLst>
          </p:cNvPr>
          <p:cNvSpPr/>
          <p:nvPr/>
        </p:nvSpPr>
        <p:spPr>
          <a:xfrm>
            <a:off x="8239648" y="5043407"/>
            <a:ext cx="113676" cy="3904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917F99B-9DE6-0EE7-39C4-74CD99A6E982}"/>
              </a:ext>
            </a:extLst>
          </p:cNvPr>
          <p:cNvSpPr txBox="1"/>
          <p:nvPr/>
        </p:nvSpPr>
        <p:spPr>
          <a:xfrm rot="5400000">
            <a:off x="7751481" y="5910438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Greek</a:t>
            </a:r>
          </a:p>
        </p:txBody>
      </p: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793AAEED-2539-9A0D-ECB1-9BD3FFD71C8E}"/>
              </a:ext>
            </a:extLst>
          </p:cNvPr>
          <p:cNvCxnSpPr>
            <a:cxnSpLocks/>
          </p:cNvCxnSpPr>
          <p:nvPr/>
        </p:nvCxnSpPr>
        <p:spPr>
          <a:xfrm>
            <a:off x="4231903" y="3403655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60E8C6E8-4873-56EB-69BF-DA0021191BB6}"/>
              </a:ext>
            </a:extLst>
          </p:cNvPr>
          <p:cNvCxnSpPr>
            <a:cxnSpLocks/>
          </p:cNvCxnSpPr>
          <p:nvPr/>
        </p:nvCxnSpPr>
        <p:spPr>
          <a:xfrm>
            <a:off x="6254143" y="3403655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ECBA46B-E0E5-9CF8-D47E-266A1365B0DC}"/>
              </a:ext>
            </a:extLst>
          </p:cNvPr>
          <p:cNvCxnSpPr>
            <a:cxnSpLocks/>
          </p:cNvCxnSpPr>
          <p:nvPr/>
        </p:nvCxnSpPr>
        <p:spPr>
          <a:xfrm>
            <a:off x="2247976" y="3392848"/>
            <a:ext cx="4498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3A30A190-89EB-E47D-9EA5-367EC093A6C7}"/>
              </a:ext>
            </a:extLst>
          </p:cNvPr>
          <p:cNvSpPr txBox="1"/>
          <p:nvPr/>
        </p:nvSpPr>
        <p:spPr>
          <a:xfrm>
            <a:off x="5806676" y="3468899"/>
            <a:ext cx="1753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Greek data</a:t>
            </a: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D4A1D212-B6D6-AE60-2FF3-E938F341D18D}"/>
              </a:ext>
            </a:extLst>
          </p:cNvPr>
          <p:cNvCxnSpPr/>
          <p:nvPr/>
        </p:nvCxnSpPr>
        <p:spPr>
          <a:xfrm flipV="1">
            <a:off x="530206" y="3579029"/>
            <a:ext cx="0" cy="187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A449ACC-45B8-AD45-4E59-5EFC74415C79}"/>
              </a:ext>
            </a:extLst>
          </p:cNvPr>
          <p:cNvSpPr txBox="1"/>
          <p:nvPr/>
        </p:nvSpPr>
        <p:spPr>
          <a:xfrm>
            <a:off x="3802336" y="3457572"/>
            <a:ext cx="174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Danish data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FA61E19F-D383-F9F3-E4D9-88270D7ABA22}"/>
              </a:ext>
            </a:extLst>
          </p:cNvPr>
          <p:cNvSpPr txBox="1"/>
          <p:nvPr/>
        </p:nvSpPr>
        <p:spPr>
          <a:xfrm>
            <a:off x="1797997" y="3491824"/>
            <a:ext cx="167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Train model</a:t>
            </a:r>
          </a:p>
          <a:p>
            <a:r>
              <a:rPr lang="en-GB"/>
              <a:t>w/ Latin data</a:t>
            </a: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5EBD4F0C-6E12-39C9-9BEF-D4A1AB85B6A0}"/>
              </a:ext>
            </a:extLst>
          </p:cNvPr>
          <p:cNvGrpSpPr/>
          <p:nvPr/>
        </p:nvGrpSpPr>
        <p:grpSpPr>
          <a:xfrm>
            <a:off x="2436019" y="3160199"/>
            <a:ext cx="4006167" cy="3244239"/>
            <a:chOff x="2436019" y="1731633"/>
            <a:chExt cx="4006167" cy="4672806"/>
          </a:xfrm>
        </p:grpSpPr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EC2D2F2D-441E-E5CB-7236-B51AFE59837B}"/>
                </a:ext>
              </a:extLst>
            </p:cNvPr>
            <p:cNvCxnSpPr>
              <a:cxnSpLocks/>
            </p:cNvCxnSpPr>
            <p:nvPr/>
          </p:nvCxnSpPr>
          <p:spPr>
            <a:xfrm>
              <a:off x="2436019" y="1731633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61709DF1-34DC-D1A0-32B2-541EE1601F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994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5530207C-635B-4978-CE9F-1D9D6AE1C979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8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50A037-4CA9-F1AC-5FF3-77A62543B50C}"/>
              </a:ext>
            </a:extLst>
          </p:cNvPr>
          <p:cNvGrpSpPr/>
          <p:nvPr/>
        </p:nvGrpSpPr>
        <p:grpSpPr>
          <a:xfrm>
            <a:off x="2437693" y="3169537"/>
            <a:ext cx="4006167" cy="3244239"/>
            <a:chOff x="2436019" y="1731633"/>
            <a:chExt cx="4006167" cy="4672806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5D0B1CE-9C75-8AA9-2EC6-BCD3EA49CE8B}"/>
                </a:ext>
              </a:extLst>
            </p:cNvPr>
            <p:cNvCxnSpPr>
              <a:cxnSpLocks/>
            </p:cNvCxnSpPr>
            <p:nvPr/>
          </p:nvCxnSpPr>
          <p:spPr>
            <a:xfrm>
              <a:off x="2436019" y="1731633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0C703EC-3381-3766-B073-1853C394940F}"/>
                </a:ext>
              </a:extLst>
            </p:cNvPr>
            <p:cNvCxnSpPr>
              <a:cxnSpLocks/>
            </p:cNvCxnSpPr>
            <p:nvPr/>
          </p:nvCxnSpPr>
          <p:spPr>
            <a:xfrm>
              <a:off x="441994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5C4BF5D-63F0-4CB4-117A-5C04DD489587}"/>
                </a:ext>
              </a:extLst>
            </p:cNvPr>
            <p:cNvCxnSpPr>
              <a:cxnSpLocks/>
            </p:cNvCxnSpPr>
            <p:nvPr/>
          </p:nvCxnSpPr>
          <p:spPr>
            <a:xfrm>
              <a:off x="6442186" y="1742440"/>
              <a:ext cx="0" cy="4661999"/>
            </a:xfrm>
            <a:prstGeom prst="line">
              <a:avLst/>
            </a:prstGeom>
            <a:ln>
              <a:prstDash val="soli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DF34EEF-8856-D16F-41F6-15A50FF62FB4}"/>
              </a:ext>
            </a:extLst>
          </p:cNvPr>
          <p:cNvSpPr txBox="1">
            <a:spLocks/>
          </p:cNvSpPr>
          <p:nvPr/>
        </p:nvSpPr>
        <p:spPr bwMode="auto">
          <a:xfrm>
            <a:off x="223839" y="1116127"/>
            <a:ext cx="7336331" cy="152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188" lvl="1" indent="0">
              <a:buNone/>
            </a:pPr>
            <a:r>
              <a:rPr lang="en-GB" sz="1600" kern="0" dirty="0"/>
              <a:t>Solution: Low resource adaptation using Continual Learning (CL) [1-3]:</a:t>
            </a:r>
          </a:p>
          <a:p>
            <a:pPr lvl="1"/>
            <a:r>
              <a:rPr lang="en-GB" sz="1600" kern="0" dirty="0"/>
              <a:t>Aims to reduce forgetting</a:t>
            </a:r>
          </a:p>
          <a:p>
            <a:pPr lvl="1"/>
            <a:r>
              <a:rPr lang="en-GB" sz="1600" kern="0" dirty="0"/>
              <a:t>Often train tasks in sequential order</a:t>
            </a:r>
          </a:p>
          <a:p>
            <a:pPr lvl="1"/>
            <a:endParaRPr lang="en-GB" sz="1600" kern="0" dirty="0"/>
          </a:p>
          <a:p>
            <a:pPr lvl="1"/>
            <a:endParaRPr lang="en-GB" kern="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ECFAD18-CB9B-62E1-C4C4-0D176D1042A9}"/>
              </a:ext>
            </a:extLst>
          </p:cNvPr>
          <p:cNvSpPr/>
          <p:nvPr/>
        </p:nvSpPr>
        <p:spPr>
          <a:xfrm>
            <a:off x="4787996" y="5272424"/>
            <a:ext cx="121518" cy="15355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F7B9CC-C03D-4123-BDFD-0BCDE4F83A07}"/>
              </a:ext>
            </a:extLst>
          </p:cNvPr>
          <p:cNvSpPr txBox="1"/>
          <p:nvPr/>
        </p:nvSpPr>
        <p:spPr>
          <a:xfrm>
            <a:off x="4383452" y="5532111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DC0EFEC-2DE9-8143-05DC-E9426A366A64}"/>
              </a:ext>
            </a:extLst>
          </p:cNvPr>
          <p:cNvSpPr/>
          <p:nvPr/>
        </p:nvSpPr>
        <p:spPr>
          <a:xfrm>
            <a:off x="4909514" y="5125788"/>
            <a:ext cx="121518" cy="309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9704E01-00D1-2DDA-44B6-74BC57028E25}"/>
              </a:ext>
            </a:extLst>
          </p:cNvPr>
          <p:cNvSpPr/>
          <p:nvPr/>
        </p:nvSpPr>
        <p:spPr>
          <a:xfrm>
            <a:off x="5031032" y="5180639"/>
            <a:ext cx="121518" cy="24407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9C6ED4E-A749-476C-0D5B-BAE97AB0D31C}"/>
              </a:ext>
            </a:extLst>
          </p:cNvPr>
          <p:cNvSpPr txBox="1"/>
          <p:nvPr/>
        </p:nvSpPr>
        <p:spPr>
          <a:xfrm>
            <a:off x="5086614" y="50593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FFF18E9-6A08-16AF-597F-8ADDA4D6E6D3}"/>
              </a:ext>
            </a:extLst>
          </p:cNvPr>
          <p:cNvSpPr/>
          <p:nvPr/>
        </p:nvSpPr>
        <p:spPr>
          <a:xfrm>
            <a:off x="6846054" y="5279283"/>
            <a:ext cx="121518" cy="15355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445B7EA-A1DF-72AF-156D-67ADE0EBE482}"/>
              </a:ext>
            </a:extLst>
          </p:cNvPr>
          <p:cNvSpPr txBox="1"/>
          <p:nvPr/>
        </p:nvSpPr>
        <p:spPr>
          <a:xfrm>
            <a:off x="6450410" y="5523313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575CDA0-B81F-B36B-647D-D93442896D31}"/>
              </a:ext>
            </a:extLst>
          </p:cNvPr>
          <p:cNvSpPr/>
          <p:nvPr/>
        </p:nvSpPr>
        <p:spPr>
          <a:xfrm>
            <a:off x="6967572" y="5132647"/>
            <a:ext cx="121518" cy="309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695B916-8C18-8A60-6D2F-DB5228020EEB}"/>
              </a:ext>
            </a:extLst>
          </p:cNvPr>
          <p:cNvSpPr/>
          <p:nvPr/>
        </p:nvSpPr>
        <p:spPr>
          <a:xfrm>
            <a:off x="7089090" y="5187498"/>
            <a:ext cx="121518" cy="24407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16544AC-7FBA-5B05-24F9-5BE2AD18D6EF}"/>
              </a:ext>
            </a:extLst>
          </p:cNvPr>
          <p:cNvSpPr txBox="1"/>
          <p:nvPr/>
        </p:nvSpPr>
        <p:spPr>
          <a:xfrm>
            <a:off x="7144672" y="50662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7A77F37-4B61-9697-1332-F767387B1338}"/>
              </a:ext>
            </a:extLst>
          </p:cNvPr>
          <p:cNvSpPr txBox="1"/>
          <p:nvPr/>
        </p:nvSpPr>
        <p:spPr>
          <a:xfrm rot="5400000">
            <a:off x="5183693" y="5917486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8817A06-327D-97A8-BD97-A54DFF4E4D3F}"/>
              </a:ext>
            </a:extLst>
          </p:cNvPr>
          <p:cNvSpPr/>
          <p:nvPr/>
        </p:nvSpPr>
        <p:spPr>
          <a:xfrm>
            <a:off x="5679690" y="4898433"/>
            <a:ext cx="113676" cy="556836"/>
          </a:xfrm>
          <a:prstGeom prst="rect">
            <a:avLst/>
          </a:prstGeom>
          <a:solidFill>
            <a:schemeClr val="accent4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76B3C2C-D36B-A683-CE50-A88F167A4497}"/>
              </a:ext>
            </a:extLst>
          </p:cNvPr>
          <p:cNvSpPr/>
          <p:nvPr/>
        </p:nvSpPr>
        <p:spPr>
          <a:xfrm>
            <a:off x="7989079" y="4757482"/>
            <a:ext cx="113676" cy="670384"/>
          </a:xfrm>
          <a:prstGeom prst="rect">
            <a:avLst/>
          </a:prstGeom>
          <a:solidFill>
            <a:schemeClr val="accent5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8E24F30-2081-23B6-28C6-1BABB61C7C92}"/>
              </a:ext>
            </a:extLst>
          </p:cNvPr>
          <p:cNvSpPr txBox="1"/>
          <p:nvPr/>
        </p:nvSpPr>
        <p:spPr>
          <a:xfrm rot="5400000">
            <a:off x="7514266" y="5896899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Danish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F8F8375-FD45-10EA-F4C4-AA6D49968261}"/>
              </a:ext>
            </a:extLst>
          </p:cNvPr>
          <p:cNvSpPr txBox="1"/>
          <p:nvPr/>
        </p:nvSpPr>
        <p:spPr>
          <a:xfrm rot="5400000">
            <a:off x="7262814" y="5935200"/>
            <a:ext cx="109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Latin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DDA30FE-1357-417B-5263-50C4D164D057}"/>
              </a:ext>
            </a:extLst>
          </p:cNvPr>
          <p:cNvSpPr/>
          <p:nvPr/>
        </p:nvSpPr>
        <p:spPr>
          <a:xfrm>
            <a:off x="7755873" y="4877944"/>
            <a:ext cx="113676" cy="556836"/>
          </a:xfrm>
          <a:prstGeom prst="rect">
            <a:avLst/>
          </a:prstGeom>
          <a:solidFill>
            <a:schemeClr val="accent4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02E96E5-3D3F-3E52-79D4-B4F4E9DC44BB}"/>
              </a:ext>
            </a:extLst>
          </p:cNvPr>
          <p:cNvSpPr/>
          <p:nvPr/>
        </p:nvSpPr>
        <p:spPr>
          <a:xfrm>
            <a:off x="2767475" y="5283664"/>
            <a:ext cx="121518" cy="15355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F6BB214-5FE0-4891-C597-74E34FF93794}"/>
              </a:ext>
            </a:extLst>
          </p:cNvPr>
          <p:cNvSpPr txBox="1"/>
          <p:nvPr/>
        </p:nvSpPr>
        <p:spPr>
          <a:xfrm>
            <a:off x="2349049" y="5529079"/>
            <a:ext cx="1334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75 </a:t>
            </a:r>
          </a:p>
          <a:p>
            <a:pPr algn="ctr"/>
            <a:r>
              <a:rPr lang="en-GB" sz="1600"/>
              <a:t>languages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2040776-3E1E-71AA-CD64-3712B12F07BF}"/>
              </a:ext>
            </a:extLst>
          </p:cNvPr>
          <p:cNvSpPr/>
          <p:nvPr/>
        </p:nvSpPr>
        <p:spPr>
          <a:xfrm>
            <a:off x="2888993" y="5137028"/>
            <a:ext cx="121518" cy="309482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8B4A1F0-9E5B-6165-7C9C-2963D4DF066B}"/>
              </a:ext>
            </a:extLst>
          </p:cNvPr>
          <p:cNvSpPr/>
          <p:nvPr/>
        </p:nvSpPr>
        <p:spPr>
          <a:xfrm>
            <a:off x="3010511" y="5191879"/>
            <a:ext cx="121518" cy="24407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D66792D-CEDC-354D-2AA9-C43959189FCA}"/>
              </a:ext>
            </a:extLst>
          </p:cNvPr>
          <p:cNvSpPr txBox="1"/>
          <p:nvPr/>
        </p:nvSpPr>
        <p:spPr>
          <a:xfrm>
            <a:off x="3066093" y="50706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…</a:t>
            </a:r>
          </a:p>
        </p:txBody>
      </p:sp>
      <p:sp>
        <p:nvSpPr>
          <p:cNvPr id="74" name="内容占位符 2">
            <a:extLst>
              <a:ext uri="{FF2B5EF4-FFF2-40B4-BE49-F238E27FC236}">
                <a16:creationId xmlns:a16="http://schemas.microsoft.com/office/drawing/2014/main" id="{C931C432-9C58-B81B-274C-C40C103F3882}"/>
              </a:ext>
            </a:extLst>
          </p:cNvPr>
          <p:cNvSpPr txBox="1">
            <a:spLocks/>
          </p:cNvSpPr>
          <p:nvPr/>
        </p:nvSpPr>
        <p:spPr bwMode="auto">
          <a:xfrm>
            <a:off x="223838" y="2062111"/>
            <a:ext cx="6927093" cy="152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457188" lvl="1" indent="0">
              <a:buNone/>
            </a:pPr>
            <a:r>
              <a:rPr lang="en-GB" sz="1600" kern="0">
                <a:highlight>
                  <a:srgbClr val="FFFF00"/>
                </a:highlight>
              </a:rPr>
              <a:t>Why not train all data jointly?</a:t>
            </a:r>
          </a:p>
          <a:p>
            <a:pPr marL="457188" lvl="1" indent="0">
              <a:buNone/>
            </a:pPr>
            <a:endParaRPr lang="en-GB" kern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5A59230-D2BC-40C7-0391-7D1D4F1903FD}"/>
              </a:ext>
            </a:extLst>
          </p:cNvPr>
          <p:cNvSpPr txBox="1"/>
          <p:nvPr/>
        </p:nvSpPr>
        <p:spPr>
          <a:xfrm>
            <a:off x="1793773" y="3508328"/>
            <a:ext cx="167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highlight>
                  <a:srgbClr val="FFFF00"/>
                </a:highlight>
              </a:rPr>
              <a:t>Train model</a:t>
            </a:r>
          </a:p>
          <a:p>
            <a:r>
              <a:rPr lang="en-GB">
                <a:highlight>
                  <a:srgbClr val="FFFF00"/>
                </a:highlight>
              </a:rPr>
              <a:t>w/ 75 Lang +  Latin data</a:t>
            </a:r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CDF046CD-482C-E125-F4FF-7A9A82A59F3F}"/>
              </a:ext>
            </a:extLst>
          </p:cNvPr>
          <p:cNvSpPr/>
          <p:nvPr/>
        </p:nvSpPr>
        <p:spPr>
          <a:xfrm>
            <a:off x="2343981" y="2692022"/>
            <a:ext cx="322299" cy="2678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内容占位符 2">
            <a:extLst>
              <a:ext uri="{FF2B5EF4-FFF2-40B4-BE49-F238E27FC236}">
                <a16:creationId xmlns:a16="http://schemas.microsoft.com/office/drawing/2014/main" id="{00794E21-0D56-5507-B672-37C10D10837A}"/>
              </a:ext>
            </a:extLst>
          </p:cNvPr>
          <p:cNvSpPr txBox="1">
            <a:spLocks/>
          </p:cNvSpPr>
          <p:nvPr/>
        </p:nvSpPr>
        <p:spPr bwMode="auto">
          <a:xfrm>
            <a:off x="217579" y="2353483"/>
            <a:ext cx="6927093" cy="152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GB" sz="1600" kern="0"/>
              <a:t>Expensive! 75 languages × N domains each language</a:t>
            </a:r>
          </a:p>
          <a:p>
            <a:pPr lvl="1"/>
            <a:r>
              <a:rPr lang="en-GB" sz="1600" kern="0"/>
              <a:t>Privacy issue         cannot obtain data </a:t>
            </a:r>
          </a:p>
          <a:p>
            <a:pPr lvl="1"/>
            <a:endParaRPr lang="en-GB" kern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E5EB27E-1CBE-4C20-A128-01A8661C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B1. </a:t>
            </a:r>
            <a:r>
              <a:rPr lang="en-US" altLang="zh-CN" sz="2000" b="1" dirty="0"/>
              <a:t>Cross Language Adaptation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7965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/>
      <p:bldP spid="105" grpId="0" animBg="1"/>
      <p:bldP spid="107" grpId="0" animBg="1"/>
      <p:bldP spid="108" grpId="0"/>
      <p:bldP spid="114" grpId="0" animBg="1"/>
      <p:bldP spid="115" grpId="0"/>
      <p:bldP spid="116" grpId="0" animBg="1"/>
      <p:bldP spid="117" grpId="0"/>
      <p:bldP spid="118" grpId="0" animBg="1"/>
      <p:bldP spid="119" grpId="0"/>
      <p:bldP spid="120" grpId="0" animBg="1"/>
      <p:bldP spid="125" grpId="0" animBg="1"/>
      <p:bldP spid="126" grpId="0"/>
      <p:bldP spid="127" grpId="0" animBg="1"/>
      <p:bldP spid="128" grpId="0"/>
      <p:bldP spid="129" grpId="0" animBg="1"/>
      <p:bldP spid="130" grpId="0"/>
      <p:bldP spid="131" grpId="0" animBg="1"/>
      <p:bldP spid="132" grpId="0" animBg="1"/>
      <p:bldP spid="133" grpId="0"/>
      <p:bldP spid="158" grpId="0"/>
      <p:bldP spid="36" grpId="0" animBg="1"/>
      <p:bldP spid="37" grpId="0"/>
      <p:bldP spid="43" grpId="0" animBg="1"/>
      <p:bldP spid="44" grpId="0" animBg="1"/>
      <p:bldP spid="45" grpId="0"/>
      <p:bldP spid="46" grpId="0" animBg="1"/>
      <p:bldP spid="47" grpId="0"/>
      <p:bldP spid="52" grpId="0" animBg="1"/>
      <p:bldP spid="53" grpId="0" animBg="1"/>
      <p:bldP spid="54" grpId="0"/>
      <p:bldP spid="55" grpId="0"/>
      <p:bldP spid="56" grpId="0" animBg="1"/>
      <p:bldP spid="63" grpId="0" animBg="1"/>
      <p:bldP spid="66" grpId="0"/>
      <p:bldP spid="67" grpId="0"/>
      <p:bldP spid="68" grpId="0" animBg="1"/>
      <p:bldP spid="69" grpId="0" animBg="1"/>
      <p:bldP spid="70" grpId="0"/>
      <p:bldP spid="71" grpId="0" animBg="1"/>
      <p:bldP spid="72" grpId="0" animBg="1"/>
      <p:bldP spid="73" grpId="0"/>
      <p:bldP spid="74" grpId="0"/>
      <p:bldP spid="75" grpId="0"/>
      <p:bldP spid="76" grpId="0" animBg="1"/>
      <p:bldP spid="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8664B-B02F-36B2-50D9-0F44215F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9D9E-AC72-8223-71B9-9BE36843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E4A4-3E5A-431E-8D02-1373E8B91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b="1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00E54-4117-5E4A-A44E-D557831D6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0216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6DADA-BC5C-A5D1-2638-57A5D025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F252AB7-4994-4AE3-238D-7868E7FA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F95066-8D2D-AD28-9450-20076FC6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Continual Learning methods are there?</a:t>
            </a:r>
          </a:p>
          <a:p>
            <a:pPr lvl="1"/>
            <a:r>
              <a:rPr lang="en-GB" dirty="0"/>
              <a:t>Rehearsal-based methods aims to manage the training dataset     ER[1]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BE9FF3-F601-D0DE-5C24-0D017F3AE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37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D410506-5F5D-CFCA-50FD-F339A6EB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6" name="Cylinder 20">
            <a:extLst>
              <a:ext uri="{FF2B5EF4-FFF2-40B4-BE49-F238E27FC236}">
                <a16:creationId xmlns:a16="http://schemas.microsoft.com/office/drawing/2014/main" id="{0BF9953B-7779-6151-9663-21D39E72640A}"/>
              </a:ext>
            </a:extLst>
          </p:cNvPr>
          <p:cNvSpPr/>
          <p:nvPr/>
        </p:nvSpPr>
        <p:spPr>
          <a:xfrm>
            <a:off x="2092115" y="2898701"/>
            <a:ext cx="1716193" cy="866804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185E47EE-C080-BD55-5B3E-58CFB3849753}"/>
              </a:ext>
            </a:extLst>
          </p:cNvPr>
          <p:cNvSpPr txBox="1"/>
          <p:nvPr/>
        </p:nvSpPr>
        <p:spPr>
          <a:xfrm>
            <a:off x="2293622" y="314795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A</a:t>
            </a: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8043FD61-2D2F-DC32-1022-315EB9AF0D10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2950212" y="2187773"/>
            <a:ext cx="0" cy="7109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05B34027-0798-4662-3B9F-D45D22ADA49C}"/>
              </a:ext>
            </a:extLst>
          </p:cNvPr>
          <p:cNvSpPr/>
          <p:nvPr/>
        </p:nvSpPr>
        <p:spPr>
          <a:xfrm>
            <a:off x="3881358" y="1864238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34CBEE8A-C20A-7BAD-DBAC-0C641752C2CD}"/>
              </a:ext>
            </a:extLst>
          </p:cNvPr>
          <p:cNvSpPr/>
          <p:nvPr/>
        </p:nvSpPr>
        <p:spPr>
          <a:xfrm>
            <a:off x="585296" y="1862427"/>
            <a:ext cx="1444914" cy="58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Untrained Model</a:t>
            </a:r>
          </a:p>
        </p:txBody>
      </p:sp>
      <p:sp>
        <p:nvSpPr>
          <p:cNvPr id="21" name="Cylinder 28">
            <a:extLst>
              <a:ext uri="{FF2B5EF4-FFF2-40B4-BE49-F238E27FC236}">
                <a16:creationId xmlns:a16="http://schemas.microsoft.com/office/drawing/2014/main" id="{E37C5E04-2B8D-AE0B-134E-420868D176D7}"/>
              </a:ext>
            </a:extLst>
          </p:cNvPr>
          <p:cNvSpPr/>
          <p:nvPr/>
        </p:nvSpPr>
        <p:spPr>
          <a:xfrm>
            <a:off x="5326272" y="2871897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4BE6721E-38B9-CF67-8264-074B03B65C2A}"/>
              </a:ext>
            </a:extLst>
          </p:cNvPr>
          <p:cNvSpPr txBox="1"/>
          <p:nvPr/>
        </p:nvSpPr>
        <p:spPr>
          <a:xfrm>
            <a:off x="5527777" y="3091689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DF510E14-49FD-9427-DE47-234F93EA293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184367" y="2198774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8AD81757-99E4-800B-3E2E-4DC3BEA24B29}"/>
              </a:ext>
            </a:extLst>
          </p:cNvPr>
          <p:cNvCxnSpPr>
            <a:cxnSpLocks/>
          </p:cNvCxnSpPr>
          <p:nvPr/>
        </p:nvCxnSpPr>
        <p:spPr>
          <a:xfrm>
            <a:off x="5745993" y="2151366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34">
            <a:extLst>
              <a:ext uri="{FF2B5EF4-FFF2-40B4-BE49-F238E27FC236}">
                <a16:creationId xmlns:a16="http://schemas.microsoft.com/office/drawing/2014/main" id="{A94FBC26-C0DD-C4A4-D384-F3F06A315361}"/>
              </a:ext>
            </a:extLst>
          </p:cNvPr>
          <p:cNvSpPr/>
          <p:nvPr/>
        </p:nvSpPr>
        <p:spPr>
          <a:xfrm>
            <a:off x="7111740" y="1904119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43575E66-E9A3-EF42-E528-F15D0EF0CE04}"/>
              </a:ext>
            </a:extLst>
          </p:cNvPr>
          <p:cNvSpPr txBox="1"/>
          <p:nvPr/>
        </p:nvSpPr>
        <p:spPr>
          <a:xfrm>
            <a:off x="5745993" y="1663650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B5A358-A5D2-D03A-9343-D3A50FB4C914}"/>
              </a:ext>
            </a:extLst>
          </p:cNvPr>
          <p:cNvCxnSpPr>
            <a:cxnSpLocks/>
          </p:cNvCxnSpPr>
          <p:nvPr/>
        </p:nvCxnSpPr>
        <p:spPr>
          <a:xfrm>
            <a:off x="2446338" y="2130943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24">
            <a:extLst>
              <a:ext uri="{FF2B5EF4-FFF2-40B4-BE49-F238E27FC236}">
                <a16:creationId xmlns:a16="http://schemas.microsoft.com/office/drawing/2014/main" id="{BFDDA228-ACB7-B906-2917-F79EA229BD2D}"/>
              </a:ext>
            </a:extLst>
          </p:cNvPr>
          <p:cNvSpPr txBox="1"/>
          <p:nvPr/>
        </p:nvSpPr>
        <p:spPr>
          <a:xfrm>
            <a:off x="2446338" y="1643227"/>
            <a:ext cx="912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Pretrain on </a:t>
            </a:r>
          </a:p>
          <a:p>
            <a:r>
              <a:rPr lang="en-GB" sz="1100" dirty="0"/>
              <a:t>Task A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274BD0B-D5E2-F0F8-4C95-4931E015F1B1}"/>
              </a:ext>
            </a:extLst>
          </p:cNvPr>
          <p:cNvCxnSpPr>
            <a:cxnSpLocks/>
          </p:cNvCxnSpPr>
          <p:nvPr/>
        </p:nvCxnSpPr>
        <p:spPr>
          <a:xfrm>
            <a:off x="8045355" y="1357952"/>
            <a:ext cx="2729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A58ECEF7-8A68-1638-974A-4372EB40D9CF}"/>
              </a:ext>
            </a:extLst>
          </p:cNvPr>
          <p:cNvSpPr txBox="1"/>
          <p:nvPr/>
        </p:nvSpPr>
        <p:spPr>
          <a:xfrm>
            <a:off x="0" y="6513274"/>
            <a:ext cx="6114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prstClr val="black"/>
                </a:solidFill>
                <a:latin typeface="Arial" charset="0"/>
                <a:cs typeface="Arial" charset="0"/>
              </a:rPr>
              <a:t>[1] Rolnick, David, et al. "Experience replay for continual learning." </a:t>
            </a:r>
            <a:r>
              <a:rPr lang="en-GB" sz="800" i="1" dirty="0">
                <a:solidFill>
                  <a:prstClr val="black"/>
                </a:solidFill>
                <a:latin typeface="Arial" charset="0"/>
                <a:cs typeface="Arial" charset="0"/>
              </a:rPr>
              <a:t>Advances in Neural Information Processing Systems</a:t>
            </a:r>
            <a:r>
              <a:rPr lang="en-GB" sz="800" dirty="0">
                <a:solidFill>
                  <a:prstClr val="black"/>
                </a:solidFill>
                <a:latin typeface="Arial" charset="0"/>
                <a:cs typeface="Arial" charset="0"/>
              </a:rPr>
              <a:t> 32 (2019).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7" grpId="0" animBg="1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F8A6E-5F86-F4C3-3BAD-E176E7C4D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219E914-2C06-A3D8-A97F-D0B00FCF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7675E-2F95-830C-433F-2748626E4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Continual Learning methods are there?</a:t>
            </a:r>
          </a:p>
          <a:p>
            <a:pPr lvl="1"/>
            <a:r>
              <a:rPr lang="en-GB" dirty="0"/>
              <a:t>Rehearsal-based methods aims to manage the training dataset     ER[1]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5BF487-70BC-CD82-C6B7-4E31FC717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38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BFC5F52-DC1E-3AEB-B267-EB197AE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5EEC4E-9691-C796-92E1-A8F99144DD71}"/>
              </a:ext>
            </a:extLst>
          </p:cNvPr>
          <p:cNvSpPr txBox="1"/>
          <p:nvPr/>
        </p:nvSpPr>
        <p:spPr>
          <a:xfrm>
            <a:off x="221525" y="4680643"/>
            <a:ext cx="20890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9BBB59">
                    <a:lumMod val="75000"/>
                  </a:srgbClr>
                </a:solidFill>
              </a:rPr>
              <a:t>Task</a:t>
            </a:r>
            <a:r>
              <a:rPr lang="en-GB" sz="1350" dirty="0">
                <a:solidFill>
                  <a:srgbClr val="9BBB59">
                    <a:lumMod val="75000"/>
                  </a:srgbClr>
                </a:solidFill>
                <a:latin typeface="Arial" charset="0"/>
                <a:cs typeface="Arial" charset="0"/>
              </a:rPr>
              <a:t> B</a:t>
            </a:r>
            <a:r>
              <a:rPr lang="en-GB" sz="1350" dirty="0">
                <a:solidFill>
                  <a:prstClr val="black"/>
                </a:solidFill>
                <a:latin typeface="Arial" charset="0"/>
                <a:cs typeface="Arial" charset="0"/>
              </a:rPr>
              <a:t> classification loss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873176-E95A-E0D6-B4C9-3BBA9151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9" y="4957643"/>
            <a:ext cx="2264585" cy="43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1CAB95-F9C6-9044-0F50-770F95056648}"/>
                  </a:ext>
                </a:extLst>
              </p:cNvPr>
              <p:cNvSpPr txBox="1"/>
              <p:nvPr/>
            </p:nvSpPr>
            <p:spPr>
              <a:xfrm>
                <a:off x="1315933" y="5230047"/>
                <a:ext cx="110479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i="1">
                          <a:solidFill>
                            <a:srgbClr val="9BBB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900">
                  <a:solidFill>
                    <a:srgbClr val="9BBB59">
                      <a:lumMod val="75000"/>
                    </a:srgbClr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01CAB95-F9C6-9044-0F50-770F95056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3" y="5230047"/>
                <a:ext cx="110479" cy="138499"/>
              </a:xfrm>
              <a:prstGeom prst="rect">
                <a:avLst/>
              </a:prstGeom>
              <a:blipFill>
                <a:blip r:embed="rId4"/>
                <a:stretch>
                  <a:fillRect l="-22222" r="-2222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3888D9BE-2F7E-BBE0-344B-A31EBA1798C0}"/>
              </a:ext>
            </a:extLst>
          </p:cNvPr>
          <p:cNvSpPr/>
          <p:nvPr/>
        </p:nvSpPr>
        <p:spPr>
          <a:xfrm rot="16200000">
            <a:off x="957949" y="4954432"/>
            <a:ext cx="74390" cy="902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472049-B05A-9782-0EB0-E0C2BB6CFFDB}"/>
              </a:ext>
            </a:extLst>
          </p:cNvPr>
          <p:cNvSpPr txBox="1"/>
          <p:nvPr/>
        </p:nvSpPr>
        <p:spPr>
          <a:xfrm>
            <a:off x="559813" y="5453294"/>
            <a:ext cx="102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Data sample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from </a:t>
            </a:r>
            <a:r>
              <a:rPr lang="en-GB" sz="900" dirty="0">
                <a:solidFill>
                  <a:srgbClr val="9BBB59">
                    <a:lumMod val="75000"/>
                  </a:srgbClr>
                </a:solidFill>
              </a:rPr>
              <a:t>task</a:t>
            </a:r>
            <a:r>
              <a:rPr lang="en-GB" sz="900" dirty="0">
                <a:solidFill>
                  <a:srgbClr val="9BBB59">
                    <a:lumMod val="75000"/>
                  </a:srgbClr>
                </a:solidFill>
                <a:latin typeface="Arial" charset="0"/>
                <a:cs typeface="Arial" charset="0"/>
              </a:rPr>
              <a:t> B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256AFF72-6D40-843F-711F-AEC8B6B34476}"/>
              </a:ext>
            </a:extLst>
          </p:cNvPr>
          <p:cNvSpPr/>
          <p:nvPr/>
        </p:nvSpPr>
        <p:spPr>
          <a:xfrm rot="16200000">
            <a:off x="1733990" y="5272893"/>
            <a:ext cx="66533" cy="2724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C30D1C-91DA-F933-B5FE-E2FAA60CF275}"/>
              </a:ext>
            </a:extLst>
          </p:cNvPr>
          <p:cNvSpPr txBox="1"/>
          <p:nvPr/>
        </p:nvSpPr>
        <p:spPr>
          <a:xfrm>
            <a:off x="1476468" y="5459160"/>
            <a:ext cx="5957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Ground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truth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0337547C-23E9-38B1-AEFC-040599F7C527}"/>
              </a:ext>
            </a:extLst>
          </p:cNvPr>
          <p:cNvSpPr/>
          <p:nvPr/>
        </p:nvSpPr>
        <p:spPr>
          <a:xfrm rot="16200000">
            <a:off x="2192916" y="5170835"/>
            <a:ext cx="56726" cy="4907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7392DD-81CE-2011-6339-BEC4B7D57D19}"/>
              </a:ext>
            </a:extLst>
          </p:cNvPr>
          <p:cNvSpPr txBox="1"/>
          <p:nvPr/>
        </p:nvSpPr>
        <p:spPr>
          <a:xfrm>
            <a:off x="2018310" y="5458646"/>
            <a:ext cx="65472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Model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Prediction</a:t>
            </a:r>
          </a:p>
        </p:txBody>
      </p:sp>
      <p:sp>
        <p:nvSpPr>
          <p:cNvPr id="16" name="Cylinder 20">
            <a:extLst>
              <a:ext uri="{FF2B5EF4-FFF2-40B4-BE49-F238E27FC236}">
                <a16:creationId xmlns:a16="http://schemas.microsoft.com/office/drawing/2014/main" id="{A8B0A5D5-14E0-A54A-CEB1-0D4CEF4B1E50}"/>
              </a:ext>
            </a:extLst>
          </p:cNvPr>
          <p:cNvSpPr/>
          <p:nvPr/>
        </p:nvSpPr>
        <p:spPr>
          <a:xfrm>
            <a:off x="2092115" y="2898701"/>
            <a:ext cx="1716193" cy="866804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CC3CE91-B374-33B2-6C2C-746C97FB38CE}"/>
              </a:ext>
            </a:extLst>
          </p:cNvPr>
          <p:cNvSpPr txBox="1"/>
          <p:nvPr/>
        </p:nvSpPr>
        <p:spPr>
          <a:xfrm>
            <a:off x="2293622" y="314795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A</a:t>
            </a: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40C10101-8C98-A3FB-8BF6-3502EC670527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2950212" y="2187773"/>
            <a:ext cx="0" cy="7109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DB6881FE-0BE2-18B5-8ED4-353A694A0D09}"/>
              </a:ext>
            </a:extLst>
          </p:cNvPr>
          <p:cNvSpPr/>
          <p:nvPr/>
        </p:nvSpPr>
        <p:spPr>
          <a:xfrm>
            <a:off x="3881358" y="1864238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58796045-531C-75FD-5BB4-9F65E031A556}"/>
              </a:ext>
            </a:extLst>
          </p:cNvPr>
          <p:cNvSpPr/>
          <p:nvPr/>
        </p:nvSpPr>
        <p:spPr>
          <a:xfrm>
            <a:off x="585296" y="1862427"/>
            <a:ext cx="1444914" cy="58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Untrained Model</a:t>
            </a:r>
          </a:p>
        </p:txBody>
      </p:sp>
      <p:sp>
        <p:nvSpPr>
          <p:cNvPr id="21" name="Cylinder 28">
            <a:extLst>
              <a:ext uri="{FF2B5EF4-FFF2-40B4-BE49-F238E27FC236}">
                <a16:creationId xmlns:a16="http://schemas.microsoft.com/office/drawing/2014/main" id="{5088B6AE-32BD-1C6B-E400-4C1381FC8BB8}"/>
              </a:ext>
            </a:extLst>
          </p:cNvPr>
          <p:cNvSpPr/>
          <p:nvPr/>
        </p:nvSpPr>
        <p:spPr>
          <a:xfrm>
            <a:off x="5326272" y="2871897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3BE1E2B-D928-4FC9-2C25-8BB82BF55AED}"/>
              </a:ext>
            </a:extLst>
          </p:cNvPr>
          <p:cNvSpPr txBox="1"/>
          <p:nvPr/>
        </p:nvSpPr>
        <p:spPr>
          <a:xfrm>
            <a:off x="5527777" y="3091689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5D03E334-1D03-110C-E1DB-917FB1862792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184367" y="2198774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EED2EFE7-5E1B-BE0A-615B-C63D577E4C3F}"/>
              </a:ext>
            </a:extLst>
          </p:cNvPr>
          <p:cNvCxnSpPr>
            <a:cxnSpLocks/>
          </p:cNvCxnSpPr>
          <p:nvPr/>
        </p:nvCxnSpPr>
        <p:spPr>
          <a:xfrm>
            <a:off x="5745993" y="2151366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34">
            <a:extLst>
              <a:ext uri="{FF2B5EF4-FFF2-40B4-BE49-F238E27FC236}">
                <a16:creationId xmlns:a16="http://schemas.microsoft.com/office/drawing/2014/main" id="{1770507A-BC1B-AA13-E4AC-D971FB78F2FB}"/>
              </a:ext>
            </a:extLst>
          </p:cNvPr>
          <p:cNvSpPr/>
          <p:nvPr/>
        </p:nvSpPr>
        <p:spPr>
          <a:xfrm>
            <a:off x="7111740" y="1904119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8A28059B-A95F-D60D-1DFD-6CC3EB1CB3CF}"/>
              </a:ext>
            </a:extLst>
          </p:cNvPr>
          <p:cNvSpPr txBox="1"/>
          <p:nvPr/>
        </p:nvSpPr>
        <p:spPr>
          <a:xfrm>
            <a:off x="5745993" y="1663650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8BD1C2-E003-5704-CCF6-BDF1CF3047A1}"/>
              </a:ext>
            </a:extLst>
          </p:cNvPr>
          <p:cNvCxnSpPr>
            <a:cxnSpLocks/>
          </p:cNvCxnSpPr>
          <p:nvPr/>
        </p:nvCxnSpPr>
        <p:spPr>
          <a:xfrm>
            <a:off x="2446338" y="2130943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24">
            <a:extLst>
              <a:ext uri="{FF2B5EF4-FFF2-40B4-BE49-F238E27FC236}">
                <a16:creationId xmlns:a16="http://schemas.microsoft.com/office/drawing/2014/main" id="{24942CE1-E727-CF6A-F349-B802AAA04049}"/>
              </a:ext>
            </a:extLst>
          </p:cNvPr>
          <p:cNvSpPr txBox="1"/>
          <p:nvPr/>
        </p:nvSpPr>
        <p:spPr>
          <a:xfrm>
            <a:off x="2446338" y="1643227"/>
            <a:ext cx="912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Pretrain on </a:t>
            </a:r>
          </a:p>
          <a:p>
            <a:r>
              <a:rPr lang="en-GB" sz="1100" dirty="0"/>
              <a:t>Task A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8E89EB-14BC-6449-9738-B99FCFAF8E33}"/>
              </a:ext>
            </a:extLst>
          </p:cNvPr>
          <p:cNvSpPr txBox="1"/>
          <p:nvPr/>
        </p:nvSpPr>
        <p:spPr>
          <a:xfrm>
            <a:off x="71438" y="4096640"/>
            <a:ext cx="339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Training loss during adaptation: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A659F3-1344-CA1D-865C-08FFA5670AC0}"/>
              </a:ext>
            </a:extLst>
          </p:cNvPr>
          <p:cNvSpPr txBox="1"/>
          <p:nvPr/>
        </p:nvSpPr>
        <p:spPr>
          <a:xfrm>
            <a:off x="3098986" y="4684128"/>
            <a:ext cx="2118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F79646"/>
                </a:solidFill>
              </a:rPr>
              <a:t>Task </a:t>
            </a:r>
            <a:r>
              <a:rPr lang="en-GB" sz="1350" dirty="0">
                <a:solidFill>
                  <a:srgbClr val="F79646"/>
                </a:solidFill>
                <a:latin typeface="Arial" charset="0"/>
                <a:cs typeface="Arial" charset="0"/>
              </a:rPr>
              <a:t>A</a:t>
            </a:r>
            <a:r>
              <a:rPr lang="en-GB" sz="1350" dirty="0">
                <a:solidFill>
                  <a:prstClr val="black"/>
                </a:solidFill>
                <a:latin typeface="Arial" charset="0"/>
                <a:cs typeface="Arial" charset="0"/>
              </a:rPr>
              <a:t> classification loss: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C74037A9-2D97-3683-561F-623FCA745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64" y="5002590"/>
            <a:ext cx="2264585" cy="43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F64954A-4C50-F320-0994-ABA6F12ADF6D}"/>
                  </a:ext>
                </a:extLst>
              </p:cNvPr>
              <p:cNvSpPr txBox="1"/>
              <p:nvPr/>
            </p:nvSpPr>
            <p:spPr>
              <a:xfrm>
                <a:off x="4174859" y="5274995"/>
                <a:ext cx="106952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𝐴</m:t>
                      </m:r>
                    </m:oMath>
                  </m:oMathPara>
                </a14:m>
                <a:endParaRPr lang="en-GB" sz="900" dirty="0">
                  <a:solidFill>
                    <a:schemeClr val="accent2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F64954A-4C50-F320-0994-ABA6F12AD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59" y="5274995"/>
                <a:ext cx="106952" cy="138499"/>
              </a:xfrm>
              <a:prstGeom prst="rect">
                <a:avLst/>
              </a:prstGeom>
              <a:blipFill>
                <a:blip r:embed="rId5"/>
                <a:stretch>
                  <a:fillRect l="-23529" r="-2941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左大括号 30">
            <a:extLst>
              <a:ext uri="{FF2B5EF4-FFF2-40B4-BE49-F238E27FC236}">
                <a16:creationId xmlns:a16="http://schemas.microsoft.com/office/drawing/2014/main" id="{880169C5-EB8A-A0C3-CEB1-DB645E2B09AD}"/>
              </a:ext>
            </a:extLst>
          </p:cNvPr>
          <p:cNvSpPr/>
          <p:nvPr/>
        </p:nvSpPr>
        <p:spPr>
          <a:xfrm rot="16200000">
            <a:off x="3816874" y="4999379"/>
            <a:ext cx="74390" cy="902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54094B0-1609-A379-986E-74F9E8C03686}"/>
              </a:ext>
            </a:extLst>
          </p:cNvPr>
          <p:cNvSpPr txBox="1"/>
          <p:nvPr/>
        </p:nvSpPr>
        <p:spPr>
          <a:xfrm>
            <a:off x="3418738" y="5498241"/>
            <a:ext cx="102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Data sample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from </a:t>
            </a:r>
            <a:r>
              <a:rPr lang="en-GB" sz="900" dirty="0">
                <a:solidFill>
                  <a:srgbClr val="F79646"/>
                </a:solidFill>
              </a:rPr>
              <a:t>Task</a:t>
            </a:r>
            <a:r>
              <a:rPr lang="en-GB" sz="900" dirty="0">
                <a:solidFill>
                  <a:srgbClr val="F79646"/>
                </a:solidFill>
                <a:latin typeface="Arial" charset="0"/>
                <a:cs typeface="Arial" charset="0"/>
              </a:rPr>
              <a:t> A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025C38D1-8958-588E-7ECB-68057D97894D}"/>
              </a:ext>
            </a:extLst>
          </p:cNvPr>
          <p:cNvSpPr/>
          <p:nvPr/>
        </p:nvSpPr>
        <p:spPr>
          <a:xfrm rot="16200000">
            <a:off x="4592915" y="5317840"/>
            <a:ext cx="66533" cy="2724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D83214D-6322-E962-32A3-6671B23FA065}"/>
              </a:ext>
            </a:extLst>
          </p:cNvPr>
          <p:cNvSpPr txBox="1"/>
          <p:nvPr/>
        </p:nvSpPr>
        <p:spPr>
          <a:xfrm>
            <a:off x="4319047" y="5504107"/>
            <a:ext cx="57788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Ground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truth</a:t>
            </a:r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6D92547B-F382-B439-9EA2-5720F232D99D}"/>
              </a:ext>
            </a:extLst>
          </p:cNvPr>
          <p:cNvSpPr/>
          <p:nvPr/>
        </p:nvSpPr>
        <p:spPr>
          <a:xfrm rot="16200000">
            <a:off x="5051841" y="5215783"/>
            <a:ext cx="56726" cy="4907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4892CBD-6F75-4CFB-FCD4-6F237C977585}"/>
              </a:ext>
            </a:extLst>
          </p:cNvPr>
          <p:cNvSpPr txBox="1"/>
          <p:nvPr/>
        </p:nvSpPr>
        <p:spPr>
          <a:xfrm>
            <a:off x="4877235" y="5503594"/>
            <a:ext cx="65472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Model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Prediction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D0562C0-D1E7-8B8A-1284-055840529BEF}"/>
              </a:ext>
            </a:extLst>
          </p:cNvPr>
          <p:cNvSpPr txBox="1"/>
          <p:nvPr/>
        </p:nvSpPr>
        <p:spPr>
          <a:xfrm>
            <a:off x="2733348" y="494717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+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67C8529-C97A-AD26-976A-209DC8F496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9435" y="1656058"/>
            <a:ext cx="3067478" cy="222662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AEF44C6-67E7-32CF-1AF4-EC139BDD71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475705" y="2786888"/>
            <a:ext cx="429938" cy="101208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33054F2-FDCA-0154-997A-8040BAA9DDB5}"/>
              </a:ext>
            </a:extLst>
          </p:cNvPr>
          <p:cNvSpPr txBox="1"/>
          <p:nvPr/>
        </p:nvSpPr>
        <p:spPr>
          <a:xfrm>
            <a:off x="7042463" y="30436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+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E3F8D7A-D1C8-8663-CC96-63B221407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18" y="3116114"/>
            <a:ext cx="801157" cy="431978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DB5DC7BA-D9A5-FB7B-0C08-D01958D175D8}"/>
              </a:ext>
            </a:extLst>
          </p:cNvPr>
          <p:cNvSpPr txBox="1"/>
          <p:nvPr/>
        </p:nvSpPr>
        <p:spPr>
          <a:xfrm>
            <a:off x="7588444" y="3497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10%</a:t>
            </a:r>
          </a:p>
        </p:txBody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8101C35D-5D67-F1DC-EBB5-DA150BE80E7D}"/>
              </a:ext>
            </a:extLst>
          </p:cNvPr>
          <p:cNvSpPr/>
          <p:nvPr/>
        </p:nvSpPr>
        <p:spPr>
          <a:xfrm>
            <a:off x="71438" y="4084374"/>
            <a:ext cx="5530968" cy="1853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  <p:sp>
        <p:nvSpPr>
          <p:cNvPr id="66" name="Rectangle 27">
            <a:extLst>
              <a:ext uri="{FF2B5EF4-FFF2-40B4-BE49-F238E27FC236}">
                <a16:creationId xmlns:a16="http://schemas.microsoft.com/office/drawing/2014/main" id="{5B428BC0-879B-674F-6A98-1486C7A35B88}"/>
              </a:ext>
            </a:extLst>
          </p:cNvPr>
          <p:cNvSpPr/>
          <p:nvPr/>
        </p:nvSpPr>
        <p:spPr>
          <a:xfrm>
            <a:off x="5087726" y="2705672"/>
            <a:ext cx="3332937" cy="12317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FE193E9-E891-8953-7837-4B95CDB372A6}"/>
              </a:ext>
            </a:extLst>
          </p:cNvPr>
          <p:cNvSpPr txBox="1"/>
          <p:nvPr/>
        </p:nvSpPr>
        <p:spPr>
          <a:xfrm>
            <a:off x="0" y="6513274"/>
            <a:ext cx="6114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prstClr val="black"/>
                </a:solidFill>
                <a:latin typeface="Arial" charset="0"/>
                <a:cs typeface="Arial" charset="0"/>
              </a:rPr>
              <a:t>[1] Rolnick, David, et al. "Experience replay for continual learning." </a:t>
            </a:r>
            <a:r>
              <a:rPr lang="en-GB" sz="800" i="1" dirty="0">
                <a:solidFill>
                  <a:prstClr val="black"/>
                </a:solidFill>
                <a:latin typeface="Arial" charset="0"/>
                <a:cs typeface="Arial" charset="0"/>
              </a:rPr>
              <a:t>Advances in Neural Information Processing Systems</a:t>
            </a:r>
            <a:r>
              <a:rPr lang="en-GB" sz="800" dirty="0">
                <a:solidFill>
                  <a:prstClr val="black"/>
                </a:solidFill>
                <a:latin typeface="Arial" charset="0"/>
                <a:cs typeface="Arial" charset="0"/>
              </a:rPr>
              <a:t> 32 (2019).</a:t>
            </a:r>
          </a:p>
          <a:p>
            <a:endParaRPr lang="en-GB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0E0CABE-F2AA-6C64-2424-0960F66EB5F7}"/>
              </a:ext>
            </a:extLst>
          </p:cNvPr>
          <p:cNvCxnSpPr>
            <a:cxnSpLocks/>
          </p:cNvCxnSpPr>
          <p:nvPr/>
        </p:nvCxnSpPr>
        <p:spPr>
          <a:xfrm>
            <a:off x="8045355" y="1357952"/>
            <a:ext cx="2729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 animBg="1"/>
      <p:bldP spid="9" grpId="0"/>
      <p:bldP spid="10" grpId="0" animBg="1"/>
      <p:bldP spid="12" grpId="0"/>
      <p:bldP spid="13" grpId="0" animBg="1"/>
      <p:bldP spid="14" grpId="0"/>
      <p:bldP spid="25" grpId="0"/>
      <p:bldP spid="26" grpId="0"/>
      <p:bldP spid="30" grpId="0" animBg="1"/>
      <p:bldP spid="31" grpId="0" animBg="1"/>
      <p:bldP spid="32" grpId="0"/>
      <p:bldP spid="33" grpId="0" animBg="1"/>
      <p:bldP spid="36" grpId="0"/>
      <p:bldP spid="37" grpId="0" animBg="1"/>
      <p:bldP spid="38" grpId="0"/>
      <p:bldP spid="40" grpId="0"/>
      <p:bldP spid="43" grpId="0"/>
      <p:bldP spid="48" grpId="0"/>
      <p:bldP spid="65" grpId="0" animBg="1"/>
      <p:bldP spid="65" grpId="1" animBg="1"/>
      <p:bldP spid="66" grpId="0" animBg="1"/>
      <p:bldP spid="6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AF2B6-CB75-B9D5-6146-8D290F05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829D3CB-1AC7-6394-FBC3-EFBEF1AF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152A0C-5B5A-84B3-196E-A099ED00C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Continual Learning methods are there?</a:t>
            </a:r>
          </a:p>
          <a:p>
            <a:pPr lvl="1"/>
            <a:r>
              <a:rPr lang="en-GB" dirty="0"/>
              <a:t>Optimization-based methods aims to constrain gradients      AGEM [2]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34F617-8663-9B52-A5AF-F69B77B776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39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1417E22-41FD-0FC3-5576-A3A8F4C1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C44769-A0D6-AA4A-823D-9ABFC2506B58}"/>
              </a:ext>
            </a:extLst>
          </p:cNvPr>
          <p:cNvSpPr txBox="1"/>
          <p:nvPr/>
        </p:nvSpPr>
        <p:spPr>
          <a:xfrm>
            <a:off x="221525" y="4680643"/>
            <a:ext cx="20890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9BBB59">
                    <a:lumMod val="75000"/>
                  </a:srgbClr>
                </a:solidFill>
              </a:rPr>
              <a:t>Task</a:t>
            </a:r>
            <a:r>
              <a:rPr lang="en-GB" sz="1350" dirty="0">
                <a:solidFill>
                  <a:srgbClr val="9BBB59">
                    <a:lumMod val="75000"/>
                  </a:srgbClr>
                </a:solidFill>
                <a:latin typeface="Arial" charset="0"/>
                <a:cs typeface="Arial" charset="0"/>
              </a:rPr>
              <a:t> B</a:t>
            </a:r>
            <a:r>
              <a:rPr lang="en-GB" sz="1350" dirty="0">
                <a:solidFill>
                  <a:prstClr val="black"/>
                </a:solidFill>
                <a:latin typeface="Arial" charset="0"/>
                <a:cs typeface="Arial" charset="0"/>
              </a:rPr>
              <a:t> classification loss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262207-7E03-D002-8DD2-D7532118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9" y="4957643"/>
            <a:ext cx="2264585" cy="43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046B61-1C08-B7B6-006F-E067999E22A2}"/>
                  </a:ext>
                </a:extLst>
              </p:cNvPr>
              <p:cNvSpPr txBox="1"/>
              <p:nvPr/>
            </p:nvSpPr>
            <p:spPr>
              <a:xfrm>
                <a:off x="1315933" y="5230047"/>
                <a:ext cx="110479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i="1">
                          <a:solidFill>
                            <a:srgbClr val="9BBB5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900">
                  <a:solidFill>
                    <a:srgbClr val="9BBB59">
                      <a:lumMod val="75000"/>
                    </a:srgbClr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1046B61-1C08-B7B6-006F-E067999E2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3" y="5230047"/>
                <a:ext cx="110479" cy="138499"/>
              </a:xfrm>
              <a:prstGeom prst="rect">
                <a:avLst/>
              </a:prstGeom>
              <a:blipFill>
                <a:blip r:embed="rId4"/>
                <a:stretch>
                  <a:fillRect l="-22222" r="-2222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>
            <a:extLst>
              <a:ext uri="{FF2B5EF4-FFF2-40B4-BE49-F238E27FC236}">
                <a16:creationId xmlns:a16="http://schemas.microsoft.com/office/drawing/2014/main" id="{853C959C-4B99-F842-0906-F6F657AD2740}"/>
              </a:ext>
            </a:extLst>
          </p:cNvPr>
          <p:cNvSpPr/>
          <p:nvPr/>
        </p:nvSpPr>
        <p:spPr>
          <a:xfrm rot="16200000">
            <a:off x="957949" y="4954432"/>
            <a:ext cx="74390" cy="902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859509-C510-06B2-DE29-6E1E0812E1C4}"/>
              </a:ext>
            </a:extLst>
          </p:cNvPr>
          <p:cNvSpPr txBox="1"/>
          <p:nvPr/>
        </p:nvSpPr>
        <p:spPr>
          <a:xfrm>
            <a:off x="559813" y="5453294"/>
            <a:ext cx="102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Data sample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from </a:t>
            </a:r>
            <a:r>
              <a:rPr lang="en-GB" sz="900" dirty="0">
                <a:solidFill>
                  <a:srgbClr val="9BBB59">
                    <a:lumMod val="75000"/>
                  </a:srgbClr>
                </a:solidFill>
              </a:rPr>
              <a:t>task</a:t>
            </a:r>
            <a:r>
              <a:rPr lang="en-GB" sz="900" dirty="0">
                <a:solidFill>
                  <a:srgbClr val="9BBB59">
                    <a:lumMod val="75000"/>
                  </a:srgbClr>
                </a:solidFill>
                <a:latin typeface="Arial" charset="0"/>
                <a:cs typeface="Arial" charset="0"/>
              </a:rPr>
              <a:t> B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58E4524C-E8BD-5BCC-C15C-A819FE693F4F}"/>
              </a:ext>
            </a:extLst>
          </p:cNvPr>
          <p:cNvSpPr/>
          <p:nvPr/>
        </p:nvSpPr>
        <p:spPr>
          <a:xfrm rot="16200000">
            <a:off x="1733990" y="5272893"/>
            <a:ext cx="66533" cy="2724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AA25BE-6215-7B63-4E2F-672C032E850D}"/>
              </a:ext>
            </a:extLst>
          </p:cNvPr>
          <p:cNvSpPr txBox="1"/>
          <p:nvPr/>
        </p:nvSpPr>
        <p:spPr>
          <a:xfrm>
            <a:off x="1476468" y="5459160"/>
            <a:ext cx="59579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Ground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truth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81CD7E9F-B3D1-6F98-6CC4-E36BF4E9ECA0}"/>
              </a:ext>
            </a:extLst>
          </p:cNvPr>
          <p:cNvSpPr/>
          <p:nvPr/>
        </p:nvSpPr>
        <p:spPr>
          <a:xfrm rot="16200000">
            <a:off x="2192916" y="5170835"/>
            <a:ext cx="56726" cy="4907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0BB7C4-4471-3695-828D-7C111C4E17E3}"/>
              </a:ext>
            </a:extLst>
          </p:cNvPr>
          <p:cNvSpPr txBox="1"/>
          <p:nvPr/>
        </p:nvSpPr>
        <p:spPr>
          <a:xfrm>
            <a:off x="2018310" y="5458646"/>
            <a:ext cx="65472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Model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Prediction</a:t>
            </a:r>
          </a:p>
        </p:txBody>
      </p:sp>
      <p:sp>
        <p:nvSpPr>
          <p:cNvPr id="16" name="Cylinder 20">
            <a:extLst>
              <a:ext uri="{FF2B5EF4-FFF2-40B4-BE49-F238E27FC236}">
                <a16:creationId xmlns:a16="http://schemas.microsoft.com/office/drawing/2014/main" id="{E8451257-D86C-CC2A-E777-93DF7CA504E4}"/>
              </a:ext>
            </a:extLst>
          </p:cNvPr>
          <p:cNvSpPr/>
          <p:nvPr/>
        </p:nvSpPr>
        <p:spPr>
          <a:xfrm>
            <a:off x="2092115" y="2898701"/>
            <a:ext cx="1716193" cy="866804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9DCE739E-682D-3D7F-A965-AF572A1B8E8A}"/>
              </a:ext>
            </a:extLst>
          </p:cNvPr>
          <p:cNvSpPr txBox="1"/>
          <p:nvPr/>
        </p:nvSpPr>
        <p:spPr>
          <a:xfrm>
            <a:off x="2293622" y="314795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A</a:t>
            </a:r>
          </a:p>
        </p:txBody>
      </p:sp>
      <p:cxnSp>
        <p:nvCxnSpPr>
          <p:cNvPr id="18" name="Straight Arrow Connector 25">
            <a:extLst>
              <a:ext uri="{FF2B5EF4-FFF2-40B4-BE49-F238E27FC236}">
                <a16:creationId xmlns:a16="http://schemas.microsoft.com/office/drawing/2014/main" id="{375342F2-8ECE-2315-8F01-13EF937D3FD0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2950212" y="2187773"/>
            <a:ext cx="0" cy="71092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7">
            <a:extLst>
              <a:ext uri="{FF2B5EF4-FFF2-40B4-BE49-F238E27FC236}">
                <a16:creationId xmlns:a16="http://schemas.microsoft.com/office/drawing/2014/main" id="{CD363270-F018-D422-DF48-143081F6F2B4}"/>
              </a:ext>
            </a:extLst>
          </p:cNvPr>
          <p:cNvSpPr/>
          <p:nvPr/>
        </p:nvSpPr>
        <p:spPr>
          <a:xfrm>
            <a:off x="3881358" y="1864238"/>
            <a:ext cx="1444914" cy="589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Task A Model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9974D571-FBC7-F355-4321-DE40E47E0E86}"/>
              </a:ext>
            </a:extLst>
          </p:cNvPr>
          <p:cNvSpPr/>
          <p:nvPr/>
        </p:nvSpPr>
        <p:spPr>
          <a:xfrm>
            <a:off x="585296" y="1862427"/>
            <a:ext cx="1444914" cy="589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Untrained Model</a:t>
            </a:r>
          </a:p>
        </p:txBody>
      </p:sp>
      <p:sp>
        <p:nvSpPr>
          <p:cNvPr id="21" name="Cylinder 28">
            <a:extLst>
              <a:ext uri="{FF2B5EF4-FFF2-40B4-BE49-F238E27FC236}">
                <a16:creationId xmlns:a16="http://schemas.microsoft.com/office/drawing/2014/main" id="{9269C906-20F7-9B67-177C-33AAC916CB9A}"/>
              </a:ext>
            </a:extLst>
          </p:cNvPr>
          <p:cNvSpPr/>
          <p:nvPr/>
        </p:nvSpPr>
        <p:spPr>
          <a:xfrm>
            <a:off x="5326272" y="2871897"/>
            <a:ext cx="1716193" cy="86680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6DA7F5B8-E603-BB43-4A44-B6AD964259B8}"/>
              </a:ext>
            </a:extLst>
          </p:cNvPr>
          <p:cNvSpPr txBox="1"/>
          <p:nvPr/>
        </p:nvSpPr>
        <p:spPr>
          <a:xfrm>
            <a:off x="5527777" y="3091689"/>
            <a:ext cx="1313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Dataset for</a:t>
            </a:r>
          </a:p>
          <a:p>
            <a:pPr algn="ctr"/>
            <a:r>
              <a:rPr lang="en-GB" dirty="0"/>
              <a:t>Task B</a:t>
            </a:r>
          </a:p>
        </p:txBody>
      </p:sp>
      <p:cxnSp>
        <p:nvCxnSpPr>
          <p:cNvPr id="23" name="Straight Arrow Connector 30">
            <a:extLst>
              <a:ext uri="{FF2B5EF4-FFF2-40B4-BE49-F238E27FC236}">
                <a16:creationId xmlns:a16="http://schemas.microsoft.com/office/drawing/2014/main" id="{B141EB60-010E-E5A1-E7DA-8A286B583C0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184367" y="2198774"/>
            <a:ext cx="2" cy="6731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F9D6069D-6C74-0CB1-5749-94DB15616B28}"/>
              </a:ext>
            </a:extLst>
          </p:cNvPr>
          <p:cNvCxnSpPr>
            <a:cxnSpLocks/>
          </p:cNvCxnSpPr>
          <p:nvPr/>
        </p:nvCxnSpPr>
        <p:spPr>
          <a:xfrm>
            <a:off x="5745993" y="2151366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34">
            <a:extLst>
              <a:ext uri="{FF2B5EF4-FFF2-40B4-BE49-F238E27FC236}">
                <a16:creationId xmlns:a16="http://schemas.microsoft.com/office/drawing/2014/main" id="{96DD1C29-4123-1B37-A1CE-357B5A1B8A0D}"/>
              </a:ext>
            </a:extLst>
          </p:cNvPr>
          <p:cNvSpPr/>
          <p:nvPr/>
        </p:nvSpPr>
        <p:spPr>
          <a:xfrm>
            <a:off x="7111740" y="1904119"/>
            <a:ext cx="1444914" cy="5893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Model adapted to Task B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71A43A59-4BB3-C453-CE32-53B848ACB3DF}"/>
              </a:ext>
            </a:extLst>
          </p:cNvPr>
          <p:cNvSpPr txBox="1"/>
          <p:nvPr/>
        </p:nvSpPr>
        <p:spPr>
          <a:xfrm>
            <a:off x="5745993" y="1663650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Adapt on </a:t>
            </a:r>
          </a:p>
          <a:p>
            <a:r>
              <a:rPr lang="en-GB" sz="1100" dirty="0"/>
              <a:t>Task 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C47A6C-C122-8B7F-3954-59AC809EC981}"/>
              </a:ext>
            </a:extLst>
          </p:cNvPr>
          <p:cNvCxnSpPr>
            <a:cxnSpLocks/>
          </p:cNvCxnSpPr>
          <p:nvPr/>
        </p:nvCxnSpPr>
        <p:spPr>
          <a:xfrm>
            <a:off x="2446338" y="2130943"/>
            <a:ext cx="101529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24">
            <a:extLst>
              <a:ext uri="{FF2B5EF4-FFF2-40B4-BE49-F238E27FC236}">
                <a16:creationId xmlns:a16="http://schemas.microsoft.com/office/drawing/2014/main" id="{1A3AFE2C-B8E3-F278-413C-CB908B064D1D}"/>
              </a:ext>
            </a:extLst>
          </p:cNvPr>
          <p:cNvSpPr txBox="1"/>
          <p:nvPr/>
        </p:nvSpPr>
        <p:spPr>
          <a:xfrm>
            <a:off x="2446338" y="1643227"/>
            <a:ext cx="912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Pretrain on </a:t>
            </a:r>
          </a:p>
          <a:p>
            <a:r>
              <a:rPr lang="en-GB" sz="1100" dirty="0"/>
              <a:t>Task A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E03C23-3F27-955A-A173-494A7815420B}"/>
              </a:ext>
            </a:extLst>
          </p:cNvPr>
          <p:cNvSpPr txBox="1"/>
          <p:nvPr/>
        </p:nvSpPr>
        <p:spPr>
          <a:xfrm>
            <a:off x="71438" y="4096640"/>
            <a:ext cx="339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Training loss during adaptation: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AE82ED1-35E8-9CDD-CEA5-45A492AA2C34}"/>
              </a:ext>
            </a:extLst>
          </p:cNvPr>
          <p:cNvSpPr txBox="1"/>
          <p:nvPr/>
        </p:nvSpPr>
        <p:spPr>
          <a:xfrm>
            <a:off x="3098986" y="4684128"/>
            <a:ext cx="2118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1350" dirty="0">
                <a:solidFill>
                  <a:srgbClr val="F79646"/>
                </a:solidFill>
              </a:rPr>
              <a:t>Task </a:t>
            </a:r>
            <a:r>
              <a:rPr lang="en-GB" sz="1350" dirty="0">
                <a:solidFill>
                  <a:srgbClr val="F79646"/>
                </a:solidFill>
                <a:latin typeface="Arial" charset="0"/>
                <a:cs typeface="Arial" charset="0"/>
              </a:rPr>
              <a:t>A</a:t>
            </a:r>
            <a:r>
              <a:rPr lang="en-GB" sz="1350" dirty="0">
                <a:solidFill>
                  <a:prstClr val="black"/>
                </a:solidFill>
                <a:latin typeface="Arial" charset="0"/>
                <a:cs typeface="Arial" charset="0"/>
              </a:rPr>
              <a:t> classification loss: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575C793-08DA-12A7-6424-F9ED6B5B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64" y="5002590"/>
            <a:ext cx="2264585" cy="439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7B7E57-1FBE-26BF-B0B5-C7CDA75E796A}"/>
                  </a:ext>
                </a:extLst>
              </p:cNvPr>
              <p:cNvSpPr txBox="1"/>
              <p:nvPr/>
            </p:nvSpPr>
            <p:spPr>
              <a:xfrm>
                <a:off x="4174859" y="5274995"/>
                <a:ext cx="106952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Arial" charset="0"/>
                        </a:rPr>
                        <m:t>𝐴</m:t>
                      </m:r>
                    </m:oMath>
                  </m:oMathPara>
                </a14:m>
                <a:endParaRPr lang="en-GB" sz="900" dirty="0">
                  <a:solidFill>
                    <a:schemeClr val="accent2"/>
                  </a:solidFill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7B7E57-1FBE-26BF-B0B5-C7CDA75E7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59" y="5274995"/>
                <a:ext cx="106952" cy="138499"/>
              </a:xfrm>
              <a:prstGeom prst="rect">
                <a:avLst/>
              </a:prstGeom>
              <a:blipFill>
                <a:blip r:embed="rId5"/>
                <a:stretch>
                  <a:fillRect l="-23529" r="-2941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左大括号 30">
            <a:extLst>
              <a:ext uri="{FF2B5EF4-FFF2-40B4-BE49-F238E27FC236}">
                <a16:creationId xmlns:a16="http://schemas.microsoft.com/office/drawing/2014/main" id="{BFF2F1F3-E045-27A0-19DE-752496C4E7BF}"/>
              </a:ext>
            </a:extLst>
          </p:cNvPr>
          <p:cNvSpPr/>
          <p:nvPr/>
        </p:nvSpPr>
        <p:spPr>
          <a:xfrm rot="16200000">
            <a:off x="3816874" y="4999379"/>
            <a:ext cx="74390" cy="902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FB74FF-460C-11FD-98ED-1561276A364B}"/>
              </a:ext>
            </a:extLst>
          </p:cNvPr>
          <p:cNvSpPr txBox="1"/>
          <p:nvPr/>
        </p:nvSpPr>
        <p:spPr>
          <a:xfrm>
            <a:off x="3418738" y="5498241"/>
            <a:ext cx="102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Data sample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900" dirty="0">
                <a:solidFill>
                  <a:prstClr val="black"/>
                </a:solidFill>
                <a:latin typeface="Arial" charset="0"/>
                <a:cs typeface="Arial" charset="0"/>
              </a:rPr>
              <a:t>from </a:t>
            </a:r>
            <a:r>
              <a:rPr lang="en-GB" sz="900" dirty="0">
                <a:solidFill>
                  <a:srgbClr val="F79646"/>
                </a:solidFill>
              </a:rPr>
              <a:t>Task</a:t>
            </a:r>
            <a:r>
              <a:rPr lang="en-GB" sz="900" dirty="0">
                <a:solidFill>
                  <a:srgbClr val="F79646"/>
                </a:solidFill>
                <a:latin typeface="Arial" charset="0"/>
                <a:cs typeface="Arial" charset="0"/>
              </a:rPr>
              <a:t> A</a:t>
            </a:r>
          </a:p>
        </p:txBody>
      </p:sp>
      <p:sp>
        <p:nvSpPr>
          <p:cNvPr id="33" name="左大括号 32">
            <a:extLst>
              <a:ext uri="{FF2B5EF4-FFF2-40B4-BE49-F238E27FC236}">
                <a16:creationId xmlns:a16="http://schemas.microsoft.com/office/drawing/2014/main" id="{593969A5-338C-A122-90DA-2D4815872090}"/>
              </a:ext>
            </a:extLst>
          </p:cNvPr>
          <p:cNvSpPr/>
          <p:nvPr/>
        </p:nvSpPr>
        <p:spPr>
          <a:xfrm rot="16200000">
            <a:off x="4592915" y="5317840"/>
            <a:ext cx="66533" cy="2724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A1E00D-ABDB-6E58-D95A-928F9AACB119}"/>
              </a:ext>
            </a:extLst>
          </p:cNvPr>
          <p:cNvSpPr txBox="1"/>
          <p:nvPr/>
        </p:nvSpPr>
        <p:spPr>
          <a:xfrm>
            <a:off x="4319047" y="5504107"/>
            <a:ext cx="57788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Ground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 dirty="0">
                <a:solidFill>
                  <a:prstClr val="black"/>
                </a:solidFill>
                <a:latin typeface="Arial" charset="0"/>
                <a:cs typeface="Arial" charset="0"/>
              </a:rPr>
              <a:t>truth</a:t>
            </a:r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D7855E9A-6C7C-5FCB-A36B-F2C3033D6EB8}"/>
              </a:ext>
            </a:extLst>
          </p:cNvPr>
          <p:cNvSpPr/>
          <p:nvPr/>
        </p:nvSpPr>
        <p:spPr>
          <a:xfrm rot="16200000">
            <a:off x="5051841" y="5215783"/>
            <a:ext cx="56726" cy="4907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en-GB"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927CE13-7413-376C-B250-DB05DA688C39}"/>
              </a:ext>
            </a:extLst>
          </p:cNvPr>
          <p:cNvSpPr txBox="1"/>
          <p:nvPr/>
        </p:nvSpPr>
        <p:spPr>
          <a:xfrm>
            <a:off x="4877235" y="5503594"/>
            <a:ext cx="65472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Model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GB" sz="825">
                <a:solidFill>
                  <a:prstClr val="black"/>
                </a:solidFill>
                <a:latin typeface="Arial" charset="0"/>
                <a:cs typeface="Arial" charset="0"/>
              </a:rPr>
              <a:t>Prediction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5C253A3-56CA-589F-1B92-B228F3679BDD}"/>
              </a:ext>
            </a:extLst>
          </p:cNvPr>
          <p:cNvSpPr txBox="1"/>
          <p:nvPr/>
        </p:nvSpPr>
        <p:spPr>
          <a:xfrm>
            <a:off x="2733348" y="494717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+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3757968-DA4C-300A-47DF-1261C2AA118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9435" y="1656058"/>
            <a:ext cx="3067478" cy="222662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CBDD480-E90D-5EFF-148F-4C175CFAA62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475705" y="2786888"/>
            <a:ext cx="429938" cy="101208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FC24DFA-3217-2A4E-DD49-6553190BDDE5}"/>
              </a:ext>
            </a:extLst>
          </p:cNvPr>
          <p:cNvSpPr txBox="1"/>
          <p:nvPr/>
        </p:nvSpPr>
        <p:spPr>
          <a:xfrm>
            <a:off x="7042463" y="30436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+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82FC3401-5C66-730C-B4A7-9143E6F86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18" y="3116114"/>
            <a:ext cx="801157" cy="431978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2272CD0-617E-F246-5E41-1210DD9B1DEF}"/>
              </a:ext>
            </a:extLst>
          </p:cNvPr>
          <p:cNvSpPr txBox="1"/>
          <p:nvPr/>
        </p:nvSpPr>
        <p:spPr>
          <a:xfrm>
            <a:off x="7588444" y="3497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10%</a:t>
            </a:r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9A07A7DF-7FE9-F0D2-333C-78C6ECBB239B}"/>
              </a:ext>
            </a:extLst>
          </p:cNvPr>
          <p:cNvSpPr/>
          <p:nvPr/>
        </p:nvSpPr>
        <p:spPr>
          <a:xfrm>
            <a:off x="5646617" y="1608007"/>
            <a:ext cx="1173869" cy="796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8C6EABD7-5F83-31D4-A167-360B8C0503C8}"/>
              </a:ext>
            </a:extLst>
          </p:cNvPr>
          <p:cNvSpPr/>
          <p:nvPr/>
        </p:nvSpPr>
        <p:spPr>
          <a:xfrm>
            <a:off x="5645822" y="4378379"/>
            <a:ext cx="3409262" cy="1587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400">
              <a:highlight>
                <a:srgbClr val="FFFF00"/>
              </a:highligh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AE32335-C6CE-08E0-9082-8DB75F442FB8}"/>
              </a:ext>
            </a:extLst>
          </p:cNvPr>
          <p:cNvSpPr txBox="1"/>
          <p:nvPr/>
        </p:nvSpPr>
        <p:spPr>
          <a:xfrm>
            <a:off x="5660180" y="4604472"/>
            <a:ext cx="15580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b="1" dirty="0"/>
              <a:t>Gradient Surgery: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5A3D999-0500-DA37-DA12-6C969D5BFA8F}"/>
              </a:ext>
            </a:extLst>
          </p:cNvPr>
          <p:cNvCxnSpPr>
            <a:cxnSpLocks/>
          </p:cNvCxnSpPr>
          <p:nvPr/>
        </p:nvCxnSpPr>
        <p:spPr>
          <a:xfrm flipH="1">
            <a:off x="5938495" y="5310739"/>
            <a:ext cx="44935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F5BCFCD-7997-21AF-AD2D-EDDBA202438D}"/>
              </a:ext>
            </a:extLst>
          </p:cNvPr>
          <p:cNvCxnSpPr>
            <a:cxnSpLocks/>
          </p:cNvCxnSpPr>
          <p:nvPr/>
        </p:nvCxnSpPr>
        <p:spPr>
          <a:xfrm flipV="1">
            <a:off x="6374938" y="4991972"/>
            <a:ext cx="467930" cy="31876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D1AE5493-CCCC-F6B4-E68F-404F7E1B6EDB}"/>
              </a:ext>
            </a:extLst>
          </p:cNvPr>
          <p:cNvSpPr txBox="1"/>
          <p:nvPr/>
        </p:nvSpPr>
        <p:spPr>
          <a:xfrm>
            <a:off x="6822098" y="4778375"/>
            <a:ext cx="3369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g</a:t>
            </a:r>
            <a:r>
              <a:rPr lang="en-GB" sz="1350" baseline="-25000" dirty="0"/>
              <a:t>B</a:t>
            </a:r>
            <a:endParaRPr lang="en-GB" sz="135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BB41C75-34F5-5F12-228C-2485B37D6CF4}"/>
              </a:ext>
            </a:extLst>
          </p:cNvPr>
          <p:cNvSpPr txBox="1"/>
          <p:nvPr/>
        </p:nvSpPr>
        <p:spPr>
          <a:xfrm>
            <a:off x="5689282" y="5005015"/>
            <a:ext cx="335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g</a:t>
            </a:r>
            <a:r>
              <a:rPr lang="en-GB" sz="1350" baseline="-25000" dirty="0"/>
              <a:t>A</a:t>
            </a:r>
            <a:endParaRPr lang="en-GB" sz="135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3B81C29-0D32-9013-EAE7-02D7A0903597}"/>
              </a:ext>
            </a:extLst>
          </p:cNvPr>
          <p:cNvSpPr txBox="1"/>
          <p:nvPr/>
        </p:nvSpPr>
        <p:spPr>
          <a:xfrm>
            <a:off x="6029807" y="5566880"/>
            <a:ext cx="9765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/>
              <a:t>conflicting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901A487-4705-F4FA-82AA-3B1B0462F8DE}"/>
              </a:ext>
            </a:extLst>
          </p:cNvPr>
          <p:cNvCxnSpPr/>
          <p:nvPr/>
        </p:nvCxnSpPr>
        <p:spPr>
          <a:xfrm flipV="1">
            <a:off x="6181542" y="5376069"/>
            <a:ext cx="0" cy="23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00EE01C1-F4F4-CCCA-F23C-67F14F9BBA05}"/>
              </a:ext>
            </a:extLst>
          </p:cNvPr>
          <p:cNvCxnSpPr/>
          <p:nvPr/>
        </p:nvCxnSpPr>
        <p:spPr>
          <a:xfrm flipV="1">
            <a:off x="6687926" y="5247983"/>
            <a:ext cx="0" cy="356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1EDC98A7-CD2E-A169-5BF8-A1F011EA984A}"/>
              </a:ext>
            </a:extLst>
          </p:cNvPr>
          <p:cNvCxnSpPr>
            <a:cxnSpLocks/>
          </p:cNvCxnSpPr>
          <p:nvPr/>
        </p:nvCxnSpPr>
        <p:spPr>
          <a:xfrm flipH="1">
            <a:off x="7888972" y="5417498"/>
            <a:ext cx="44935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CB0FF6E8-D9A7-439E-569D-0BE1839D7C33}"/>
              </a:ext>
            </a:extLst>
          </p:cNvPr>
          <p:cNvCxnSpPr>
            <a:cxnSpLocks/>
          </p:cNvCxnSpPr>
          <p:nvPr/>
        </p:nvCxnSpPr>
        <p:spPr>
          <a:xfrm flipV="1">
            <a:off x="8325414" y="5098731"/>
            <a:ext cx="467930" cy="31876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E21D53D-02D4-5982-5162-7C8760AD14D6}"/>
              </a:ext>
            </a:extLst>
          </p:cNvPr>
          <p:cNvSpPr txBox="1"/>
          <p:nvPr/>
        </p:nvSpPr>
        <p:spPr>
          <a:xfrm>
            <a:off x="8728123" y="4862908"/>
            <a:ext cx="378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g</a:t>
            </a:r>
            <a:r>
              <a:rPr lang="en-GB" sz="1350" baseline="-25000" dirty="0"/>
              <a:t>B</a:t>
            </a:r>
            <a:endParaRPr lang="en-GB" sz="135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DC01527-D370-A323-50F0-2570B2417D40}"/>
              </a:ext>
            </a:extLst>
          </p:cNvPr>
          <p:cNvSpPr txBox="1"/>
          <p:nvPr/>
        </p:nvSpPr>
        <p:spPr>
          <a:xfrm>
            <a:off x="7639757" y="5111774"/>
            <a:ext cx="3864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g</a:t>
            </a:r>
            <a:r>
              <a:rPr lang="en-GB" sz="1350" baseline="-25000" dirty="0"/>
              <a:t>A</a:t>
            </a:r>
            <a:endParaRPr lang="en-GB" sz="135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4C9A964-C4B5-6369-4555-F99CCBD21AB4}"/>
              </a:ext>
            </a:extLst>
          </p:cNvPr>
          <p:cNvCxnSpPr>
            <a:cxnSpLocks/>
          </p:cNvCxnSpPr>
          <p:nvPr/>
        </p:nvCxnSpPr>
        <p:spPr>
          <a:xfrm flipV="1">
            <a:off x="8330583" y="5098731"/>
            <a:ext cx="1287" cy="3260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703B591-5145-7758-89C1-EB939AE624B5}"/>
              </a:ext>
            </a:extLst>
          </p:cNvPr>
          <p:cNvSpPr txBox="1"/>
          <p:nvPr/>
        </p:nvSpPr>
        <p:spPr>
          <a:xfrm>
            <a:off x="7937304" y="4820412"/>
            <a:ext cx="7770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proj g</a:t>
            </a:r>
            <a:r>
              <a:rPr lang="en-GB" sz="1350" baseline="-25000" dirty="0"/>
              <a:t>B</a:t>
            </a:r>
            <a:endParaRPr lang="en-GB" sz="1350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DDB1070C-B9C1-E664-A98E-1F6F08372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6941" y="5098731"/>
            <a:ext cx="140659" cy="137666"/>
          </a:xfrm>
          <a:prstGeom prst="rect">
            <a:avLst/>
          </a:prstGeom>
        </p:spPr>
      </p:pic>
      <p:sp>
        <p:nvSpPr>
          <p:cNvPr id="63" name="箭头: 右 62">
            <a:extLst>
              <a:ext uri="{FF2B5EF4-FFF2-40B4-BE49-F238E27FC236}">
                <a16:creationId xmlns:a16="http://schemas.microsoft.com/office/drawing/2014/main" id="{4BEDBEDF-F60C-48AA-AB1E-C55E4D6C3DEB}"/>
              </a:ext>
            </a:extLst>
          </p:cNvPr>
          <p:cNvSpPr/>
          <p:nvPr/>
        </p:nvSpPr>
        <p:spPr>
          <a:xfrm>
            <a:off x="7225722" y="5182422"/>
            <a:ext cx="280948" cy="24237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C71DA3D-A9FA-7522-C132-E3CF46689E69}"/>
              </a:ext>
            </a:extLst>
          </p:cNvPr>
          <p:cNvSpPr txBox="1"/>
          <p:nvPr/>
        </p:nvSpPr>
        <p:spPr>
          <a:xfrm>
            <a:off x="0" y="6513274"/>
            <a:ext cx="61430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prstClr val="black"/>
                </a:solidFill>
                <a:latin typeface="Arial" charset="0"/>
                <a:cs typeface="Arial" charset="0"/>
              </a:rPr>
              <a:t>[1] Rolnick, David, et al. "Experience replay for continual learning." </a:t>
            </a:r>
            <a:r>
              <a:rPr lang="en-GB" sz="800" i="1" dirty="0">
                <a:solidFill>
                  <a:prstClr val="black"/>
                </a:solidFill>
                <a:latin typeface="Arial" charset="0"/>
                <a:cs typeface="Arial" charset="0"/>
              </a:rPr>
              <a:t>Advances in Neural Information Processing Systems</a:t>
            </a:r>
            <a:r>
              <a:rPr lang="en-GB" sz="800" dirty="0">
                <a:solidFill>
                  <a:prstClr val="black"/>
                </a:solidFill>
                <a:latin typeface="Arial" charset="0"/>
                <a:cs typeface="Arial" charset="0"/>
              </a:rPr>
              <a:t> 32 (2019).</a:t>
            </a:r>
          </a:p>
          <a:p>
            <a:r>
              <a:rPr lang="en-GB" sz="800" dirty="0">
                <a:solidFill>
                  <a:prstClr val="black"/>
                </a:solidFill>
              </a:rPr>
              <a:t>[2] </a:t>
            </a:r>
            <a:r>
              <a:rPr lang="en-GB" sz="700" dirty="0">
                <a:solidFill>
                  <a:prstClr val="black"/>
                </a:solidFill>
                <a:latin typeface="Arial" charset="0"/>
                <a:cs typeface="Arial" charset="0"/>
              </a:rPr>
              <a:t>Chaudhry, Arslan, et al. "Efficient lifelong learning with a-gem." </a:t>
            </a:r>
            <a:r>
              <a:rPr lang="en-GB" sz="700" dirty="0" err="1">
                <a:solidFill>
                  <a:prstClr val="black"/>
                </a:solidFill>
                <a:latin typeface="Arial" charset="0"/>
                <a:cs typeface="Arial" charset="0"/>
              </a:rPr>
              <a:t>arXiv</a:t>
            </a:r>
            <a:r>
              <a:rPr lang="en-GB" sz="700" dirty="0">
                <a:solidFill>
                  <a:prstClr val="black"/>
                </a:solidFill>
                <a:latin typeface="Arial" charset="0"/>
                <a:cs typeface="Arial" charset="0"/>
              </a:rPr>
              <a:t> preprint arXiv:1812.00420 (2018).</a:t>
            </a:r>
            <a:endParaRPr lang="en-GB" sz="8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endParaRPr lang="en-GB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31CCB91-1BBF-23AF-4884-394508944BF5}"/>
              </a:ext>
            </a:extLst>
          </p:cNvPr>
          <p:cNvCxnSpPr>
            <a:cxnSpLocks/>
          </p:cNvCxnSpPr>
          <p:nvPr/>
        </p:nvCxnSpPr>
        <p:spPr>
          <a:xfrm>
            <a:off x="7315489" y="1357952"/>
            <a:ext cx="2729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78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/>
      <p:bldP spid="51" grpId="0"/>
      <p:bldP spid="52" grpId="0"/>
      <p:bldP spid="53" grpId="0"/>
      <p:bldP spid="58" grpId="0"/>
      <p:bldP spid="59" grpId="0"/>
      <p:bldP spid="61" grpId="0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0759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AF97C-C5E0-DCC5-4840-4316D0F1E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2D21EFE-4BD2-E1BE-FF43-62D5CCA69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3A9CB-1974-6503-2FAF-0576E3D02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Continual Learning is hard for Transformer decoder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Why?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lphaLcParenR"/>
            </a:pPr>
            <a:r>
              <a:rPr lang="en-GB" dirty="0"/>
              <a:t>Gradient surgery performs poorly on the token embeddings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lphaLcParenR"/>
            </a:pPr>
            <a:r>
              <a:rPr lang="en-GB" dirty="0"/>
              <a:t>The token embeddings are prone to forgetting</a:t>
            </a:r>
          </a:p>
          <a:p>
            <a:pPr marL="685800" lvl="1" indent="-342900">
              <a:lnSpc>
                <a:spcPct val="100000"/>
              </a:lnSpc>
              <a:buFont typeface="+mj-lt"/>
              <a:buAutoNum type="alphaLcParenR"/>
            </a:pPr>
            <a:r>
              <a:rPr lang="en-GB" dirty="0"/>
              <a:t>New task knowledge interferes old task knowledge     error propagation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64CDD2-A922-FE22-680B-8FEAEF26C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40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C8CA085-CB6C-FDDD-2B13-BAD8648E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682FDFE-4054-00D2-5C06-18FDC7AD55F7}"/>
              </a:ext>
            </a:extLst>
          </p:cNvPr>
          <p:cNvCxnSpPr/>
          <p:nvPr/>
        </p:nvCxnSpPr>
        <p:spPr>
          <a:xfrm>
            <a:off x="6609976" y="2510118"/>
            <a:ext cx="2271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F5660A18-0480-7EB5-0B3D-7B5E42212489}"/>
              </a:ext>
            </a:extLst>
          </p:cNvPr>
          <p:cNvSpPr/>
          <p:nvPr/>
        </p:nvSpPr>
        <p:spPr>
          <a:xfrm>
            <a:off x="1183382" y="457069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B379B912-D468-E013-F0B0-5399B7E162EB}"/>
              </a:ext>
            </a:extLst>
          </p:cNvPr>
          <p:cNvCxnSpPr>
            <a:cxnSpLocks/>
          </p:cNvCxnSpPr>
          <p:nvPr/>
        </p:nvCxnSpPr>
        <p:spPr>
          <a:xfrm flipV="1">
            <a:off x="562697" y="542389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6814EB5F-5250-CAE5-0ABA-41FCD6DAE03B}"/>
              </a:ext>
            </a:extLst>
          </p:cNvPr>
          <p:cNvSpPr/>
          <p:nvPr/>
        </p:nvSpPr>
        <p:spPr>
          <a:xfrm>
            <a:off x="1192207" y="53076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FB13C26-1E82-B940-BF96-008C0FA9EDC1}"/>
              </a:ext>
            </a:extLst>
          </p:cNvPr>
          <p:cNvSpPr/>
          <p:nvPr/>
        </p:nvSpPr>
        <p:spPr>
          <a:xfrm>
            <a:off x="314984" y="488717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D3C7331-CC9A-1854-02F6-7B7DE170FD59}"/>
              </a:ext>
            </a:extLst>
          </p:cNvPr>
          <p:cNvSpPr txBox="1"/>
          <p:nvPr/>
        </p:nvSpPr>
        <p:spPr>
          <a:xfrm>
            <a:off x="286143" y="495527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F828AFC-9C2A-AACB-2E83-96685FAC3592}"/>
              </a:ext>
            </a:extLst>
          </p:cNvPr>
          <p:cNvSpPr/>
          <p:nvPr/>
        </p:nvSpPr>
        <p:spPr>
          <a:xfrm>
            <a:off x="1181606" y="494235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6B925E24-602A-DF0F-D072-9CF608285F89}"/>
              </a:ext>
            </a:extLst>
          </p:cNvPr>
          <p:cNvSpPr/>
          <p:nvPr/>
        </p:nvSpPr>
        <p:spPr>
          <a:xfrm>
            <a:off x="1174824" y="393135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262D22A-C7F3-5F76-7AA0-C960AF599C00}"/>
              </a:ext>
            </a:extLst>
          </p:cNvPr>
          <p:cNvCxnSpPr>
            <a:cxnSpLocks/>
          </p:cNvCxnSpPr>
          <p:nvPr/>
        </p:nvCxnSpPr>
        <p:spPr>
          <a:xfrm flipV="1">
            <a:off x="1372884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6D4DDB3-DF1B-7EAB-85E1-69A2F2B5586D}"/>
              </a:ext>
            </a:extLst>
          </p:cNvPr>
          <p:cNvCxnSpPr>
            <a:cxnSpLocks/>
          </p:cNvCxnSpPr>
          <p:nvPr/>
        </p:nvCxnSpPr>
        <p:spPr>
          <a:xfrm flipV="1">
            <a:off x="1624675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88A4B17-9DE7-0414-2A6D-31AFA6FBDC01}"/>
              </a:ext>
            </a:extLst>
          </p:cNvPr>
          <p:cNvCxnSpPr>
            <a:cxnSpLocks/>
          </p:cNvCxnSpPr>
          <p:nvPr/>
        </p:nvCxnSpPr>
        <p:spPr>
          <a:xfrm flipV="1">
            <a:off x="1879118" y="55158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E67CB18-1786-9222-DBC9-89C58C436096}"/>
              </a:ext>
            </a:extLst>
          </p:cNvPr>
          <p:cNvCxnSpPr>
            <a:cxnSpLocks/>
          </p:cNvCxnSpPr>
          <p:nvPr/>
        </p:nvCxnSpPr>
        <p:spPr>
          <a:xfrm flipV="1">
            <a:off x="1359794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62081CDA-8B4B-5AEC-6BE8-4C6FEA7E0141}"/>
              </a:ext>
            </a:extLst>
          </p:cNvPr>
          <p:cNvCxnSpPr>
            <a:cxnSpLocks/>
          </p:cNvCxnSpPr>
          <p:nvPr/>
        </p:nvCxnSpPr>
        <p:spPr>
          <a:xfrm flipV="1">
            <a:off x="1611585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E8EB277-1521-F665-D383-4DD442F45A78}"/>
              </a:ext>
            </a:extLst>
          </p:cNvPr>
          <p:cNvCxnSpPr>
            <a:cxnSpLocks/>
          </p:cNvCxnSpPr>
          <p:nvPr/>
        </p:nvCxnSpPr>
        <p:spPr>
          <a:xfrm flipV="1">
            <a:off x="1866028" y="37021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3FBFB64-7F57-A1F6-238D-8B0A58A97155}"/>
              </a:ext>
            </a:extLst>
          </p:cNvPr>
          <p:cNvSpPr/>
          <p:nvPr/>
        </p:nvSpPr>
        <p:spPr>
          <a:xfrm>
            <a:off x="598280" y="465151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E5E4C4AC-902C-BC9D-6B15-9ACC657A016C}"/>
              </a:ext>
            </a:extLst>
          </p:cNvPr>
          <p:cNvCxnSpPr>
            <a:cxnSpLocks/>
          </p:cNvCxnSpPr>
          <p:nvPr/>
        </p:nvCxnSpPr>
        <p:spPr>
          <a:xfrm>
            <a:off x="1061089" y="423818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31994FC6-8FA8-9E4C-83D8-42C242D00EDA}"/>
              </a:ext>
            </a:extLst>
          </p:cNvPr>
          <p:cNvSpPr/>
          <p:nvPr/>
        </p:nvSpPr>
        <p:spPr>
          <a:xfrm rot="440232">
            <a:off x="1072310" y="404814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0071AEC8-6DA2-FA56-593E-F729D73E37E8}"/>
              </a:ext>
            </a:extLst>
          </p:cNvPr>
          <p:cNvSpPr/>
          <p:nvPr/>
        </p:nvSpPr>
        <p:spPr>
          <a:xfrm rot="20898683">
            <a:off x="1087672" y="534854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492ED99D-CDE9-B93F-FD84-54C08C4AFA1B}"/>
              </a:ext>
            </a:extLst>
          </p:cNvPr>
          <p:cNvCxnSpPr>
            <a:cxnSpLocks/>
          </p:cNvCxnSpPr>
          <p:nvPr/>
        </p:nvCxnSpPr>
        <p:spPr>
          <a:xfrm>
            <a:off x="1080724" y="465687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A441849B-180E-DA8A-82BF-41BE193EE120}"/>
              </a:ext>
            </a:extLst>
          </p:cNvPr>
          <p:cNvCxnSpPr>
            <a:cxnSpLocks/>
          </p:cNvCxnSpPr>
          <p:nvPr/>
        </p:nvCxnSpPr>
        <p:spPr>
          <a:xfrm>
            <a:off x="1080724" y="505506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5" name="图片 84">
            <a:extLst>
              <a:ext uri="{FF2B5EF4-FFF2-40B4-BE49-F238E27FC236}">
                <a16:creationId xmlns:a16="http://schemas.microsoft.com/office/drawing/2014/main" id="{4743443D-36FC-E31E-750A-5582FCBA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2" y="5733767"/>
            <a:ext cx="199490" cy="185041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D3D483EA-AEB5-31AF-4F81-1C095439D71B}"/>
              </a:ext>
            </a:extLst>
          </p:cNvPr>
          <p:cNvSpPr txBox="1"/>
          <p:nvPr/>
        </p:nvSpPr>
        <p:spPr>
          <a:xfrm>
            <a:off x="1263988" y="38967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DBD000F-7DF7-67A0-792D-F1B6FC30CCA6}"/>
              </a:ext>
            </a:extLst>
          </p:cNvPr>
          <p:cNvSpPr txBox="1"/>
          <p:nvPr/>
        </p:nvSpPr>
        <p:spPr>
          <a:xfrm>
            <a:off x="1263987" y="454427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59E20AAF-78EF-55F4-03BE-57E2629E93DB}"/>
              </a:ext>
            </a:extLst>
          </p:cNvPr>
          <p:cNvSpPr txBox="1"/>
          <p:nvPr/>
        </p:nvSpPr>
        <p:spPr>
          <a:xfrm>
            <a:off x="1263986" y="49126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69C3649-8364-CDDE-FB26-3FE3A5D88D1F}"/>
              </a:ext>
            </a:extLst>
          </p:cNvPr>
          <p:cNvSpPr txBox="1"/>
          <p:nvPr/>
        </p:nvSpPr>
        <p:spPr>
          <a:xfrm>
            <a:off x="1255157" y="52671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F47B89AF-A132-AC34-DEB4-75E58A0381ED}"/>
              </a:ext>
            </a:extLst>
          </p:cNvPr>
          <p:cNvCxnSpPr>
            <a:cxnSpLocks/>
          </p:cNvCxnSpPr>
          <p:nvPr/>
        </p:nvCxnSpPr>
        <p:spPr>
          <a:xfrm flipV="1">
            <a:off x="2150356" y="55248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7E7F85A6-F002-DAE8-AA0F-3CBBABE32D2B}"/>
              </a:ext>
            </a:extLst>
          </p:cNvPr>
          <p:cNvCxnSpPr>
            <a:cxnSpLocks/>
          </p:cNvCxnSpPr>
          <p:nvPr/>
        </p:nvCxnSpPr>
        <p:spPr>
          <a:xfrm flipV="1">
            <a:off x="2150356" y="369849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10CF2E8A-1EA0-B710-FC1B-58C3643E1197}"/>
              </a:ext>
            </a:extLst>
          </p:cNvPr>
          <p:cNvGrpSpPr/>
          <p:nvPr/>
        </p:nvGrpSpPr>
        <p:grpSpPr>
          <a:xfrm>
            <a:off x="1380514" y="4145150"/>
            <a:ext cx="753946" cy="437314"/>
            <a:chOff x="7984794" y="3510095"/>
            <a:chExt cx="753946" cy="147057"/>
          </a:xfrm>
        </p:grpSpPr>
        <p:cxnSp>
          <p:nvCxnSpPr>
            <p:cNvPr id="93" name="直接箭头连接符 92">
              <a:extLst>
                <a:ext uri="{FF2B5EF4-FFF2-40B4-BE49-F238E27FC236}">
                  <a16:creationId xmlns:a16="http://schemas.microsoft.com/office/drawing/2014/main" id="{FCB7B3D4-838F-409D-70AF-75B823236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4" name="直接箭头连接符 93">
              <a:extLst>
                <a:ext uri="{FF2B5EF4-FFF2-40B4-BE49-F238E27FC236}">
                  <a16:creationId xmlns:a16="http://schemas.microsoft.com/office/drawing/2014/main" id="{5678EDCE-2C39-6E16-DAB2-268B9C110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28A0FB65-CCD6-2C3F-4AC8-5F16F93898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41B7207C-BA5C-D908-C7A5-8F19A60DF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10F67A9D-F1F5-BF44-325D-8ADCF885CA02}"/>
              </a:ext>
            </a:extLst>
          </p:cNvPr>
          <p:cNvGrpSpPr/>
          <p:nvPr/>
        </p:nvGrpSpPr>
        <p:grpSpPr>
          <a:xfrm>
            <a:off x="1385521" y="4794117"/>
            <a:ext cx="753946" cy="147057"/>
            <a:chOff x="7984794" y="3510095"/>
            <a:chExt cx="753946" cy="147057"/>
          </a:xfrm>
        </p:grpSpPr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E29F877B-D3FF-339B-E14F-79B807B247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7778B460-0CC7-2B00-6F5B-56AA2D866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47D4AD0C-A51A-5205-7C3B-63B734100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A6EED268-A565-0AD1-CD87-227542374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DB48AD8-BDA4-92A0-C1F5-6F95A0B9E8BA}"/>
              </a:ext>
            </a:extLst>
          </p:cNvPr>
          <p:cNvGrpSpPr/>
          <p:nvPr/>
        </p:nvGrpSpPr>
        <p:grpSpPr>
          <a:xfrm>
            <a:off x="1392395" y="5170804"/>
            <a:ext cx="753946" cy="147057"/>
            <a:chOff x="7984794" y="3510095"/>
            <a:chExt cx="753946" cy="147057"/>
          </a:xfrm>
        </p:grpSpPr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355241B7-06DF-B975-5579-C8A7DF5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2DBA977A-A061-A814-FD80-83778D85E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2FC56CE3-9749-6E11-EFC5-5688E98A3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AC0580A6-CB1C-2B9D-0264-8BC3B4AAD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2DE220FD-865E-114C-B36B-8762ECB56DA1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FC109AB-1FFC-4957-5D2F-BC398014227D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8D34739-7E78-E527-A470-4F3FAC1CEE65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5E94AA7-F878-97D8-B212-B9A193C0958B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01E9268-119D-3870-243C-0A64E747F9EC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EB80672-C15A-DE32-3B96-99AC1E91FCB1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59DE5EB-53DD-6B4C-1586-07A742B02B0C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A32F152-31D7-44DD-CF02-3863CD4A91D9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E9ADCE1-63BF-68CB-6E76-D0A67C781976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D0AE371-8D08-9DAB-49FA-24825173EEAD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38" name="图片 137">
            <a:extLst>
              <a:ext uri="{FF2B5EF4-FFF2-40B4-BE49-F238E27FC236}">
                <a16:creationId xmlns:a16="http://schemas.microsoft.com/office/drawing/2014/main" id="{405DEEFD-AF26-2A6B-DC9C-1475D1E8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960" y="5752310"/>
            <a:ext cx="1010804" cy="256043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63E4F06F-45CD-CBF1-CE90-CA7BF6D21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955" y="3443727"/>
            <a:ext cx="1012815" cy="256043"/>
          </a:xfrm>
          <a:prstGeom prst="rect">
            <a:avLst/>
          </a:prstGeom>
        </p:spPr>
      </p:pic>
      <p:sp>
        <p:nvSpPr>
          <p:cNvPr id="141" name="圆柱体 140">
            <a:extLst>
              <a:ext uri="{FF2B5EF4-FFF2-40B4-BE49-F238E27FC236}">
                <a16:creationId xmlns:a16="http://schemas.microsoft.com/office/drawing/2014/main" id="{FD1FA2F9-F633-FC52-D567-AE8D07CECC2C}"/>
              </a:ext>
            </a:extLst>
          </p:cNvPr>
          <p:cNvSpPr/>
          <p:nvPr/>
        </p:nvSpPr>
        <p:spPr>
          <a:xfrm>
            <a:off x="2580677" y="5711158"/>
            <a:ext cx="396164" cy="382890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CA4DE9F-E449-38FC-3B13-7A97AE9F432E}"/>
              </a:ext>
            </a:extLst>
          </p:cNvPr>
          <p:cNvSpPr txBox="1"/>
          <p:nvPr/>
        </p:nvSpPr>
        <p:spPr>
          <a:xfrm>
            <a:off x="2283580" y="6062825"/>
            <a:ext cx="116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</p:txBody>
      </p:sp>
      <p:sp>
        <p:nvSpPr>
          <p:cNvPr id="145" name="右大括号 144">
            <a:extLst>
              <a:ext uri="{FF2B5EF4-FFF2-40B4-BE49-F238E27FC236}">
                <a16:creationId xmlns:a16="http://schemas.microsoft.com/office/drawing/2014/main" id="{8004C35D-CC5B-DFDD-019C-0D7AADB3AFE6}"/>
              </a:ext>
            </a:extLst>
          </p:cNvPr>
          <p:cNvSpPr/>
          <p:nvPr/>
        </p:nvSpPr>
        <p:spPr>
          <a:xfrm flipH="1">
            <a:off x="3083901" y="4836750"/>
            <a:ext cx="116159" cy="1244331"/>
          </a:xfrm>
          <a:prstGeom prst="rightBrace">
            <a:avLst>
              <a:gd name="adj1" fmla="val 8333"/>
              <a:gd name="adj2" fmla="val 824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4F41EBD6-FB05-6FFD-ADA5-F0CB8E050848}"/>
              </a:ext>
            </a:extLst>
          </p:cNvPr>
          <p:cNvSpPr/>
          <p:nvPr/>
        </p:nvSpPr>
        <p:spPr>
          <a:xfrm>
            <a:off x="3255517" y="5223266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7816B39-1FE3-9FCC-B269-B9B8C9A2CEB7}"/>
              </a:ext>
            </a:extLst>
          </p:cNvPr>
          <p:cNvSpPr/>
          <p:nvPr/>
        </p:nvSpPr>
        <p:spPr>
          <a:xfrm>
            <a:off x="3255536" y="5393856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7989D855-DD1E-9D5A-CA4E-B31A9598D94F}"/>
              </a:ext>
            </a:extLst>
          </p:cNvPr>
          <p:cNvSpPr/>
          <p:nvPr/>
        </p:nvSpPr>
        <p:spPr>
          <a:xfrm>
            <a:off x="3255322" y="4882084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A779FA78-0D09-9A9A-6A86-126AF661536A}"/>
              </a:ext>
            </a:extLst>
          </p:cNvPr>
          <p:cNvSpPr/>
          <p:nvPr/>
        </p:nvSpPr>
        <p:spPr>
          <a:xfrm>
            <a:off x="3255322" y="5052675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3B67B377-FED5-1976-DD4C-1900ACFDB918}"/>
              </a:ext>
            </a:extLst>
          </p:cNvPr>
          <p:cNvSpPr/>
          <p:nvPr/>
        </p:nvSpPr>
        <p:spPr>
          <a:xfrm>
            <a:off x="3254557" y="5869689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666D3A2C-2280-05A8-698F-BFCB945C22E1}"/>
              </a:ext>
            </a:extLst>
          </p:cNvPr>
          <p:cNvSpPr txBox="1"/>
          <p:nvPr/>
        </p:nvSpPr>
        <p:spPr>
          <a:xfrm>
            <a:off x="3199271" y="5819471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T100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53EEDC52-6386-6140-24BF-1DA7C558EE85}"/>
              </a:ext>
            </a:extLst>
          </p:cNvPr>
          <p:cNvSpPr txBox="1"/>
          <p:nvPr/>
        </p:nvSpPr>
        <p:spPr>
          <a:xfrm rot="5400000">
            <a:off x="3309411" y="5526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6D8172B1-CC43-DB56-5652-C5CEBF530101}"/>
              </a:ext>
            </a:extLst>
          </p:cNvPr>
          <p:cNvCxnSpPr>
            <a:cxnSpLocks/>
          </p:cNvCxnSpPr>
          <p:nvPr/>
        </p:nvCxnSpPr>
        <p:spPr>
          <a:xfrm flipH="1">
            <a:off x="2309794" y="5880331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40854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C345-07B1-D41C-27FB-8808A091E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63BF01FC-135C-06D5-76CD-F775CB13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32942E48-14E2-36B8-4084-641DC0B38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A41EE0-B3B7-EED5-4F32-6F66846A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D13C8-92BC-197F-4ED1-281AE7D10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Problem: Gradient surgery performs poorly on the token embeddings</a:t>
            </a:r>
          </a:p>
          <a:p>
            <a:r>
              <a:rPr lang="en-GB" sz="2000" dirty="0">
                <a:solidFill>
                  <a:schemeClr val="tx1"/>
                </a:solidFill>
              </a:rPr>
              <a:t>Reason: </a:t>
            </a:r>
          </a:p>
          <a:p>
            <a:pPr lvl="1"/>
            <a:r>
              <a:rPr lang="en-GB" sz="1600" dirty="0">
                <a:solidFill>
                  <a:schemeClr val="tx1"/>
                </a:solidFill>
              </a:rPr>
              <a:t>Token embeddings are sensitive to changes in their norm and angular info [1]</a:t>
            </a:r>
          </a:p>
          <a:p>
            <a:pPr lvl="1"/>
            <a:r>
              <a:rPr lang="en-GB" sz="1600" dirty="0"/>
              <a:t>Gradient surgery crudely modify these [2]        suboptimal performance</a:t>
            </a:r>
            <a:endParaRPr lang="en-GB" sz="16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Solution: Remove gradient surgery on the token embeddings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9BFF9-FCA0-9E59-D4A2-A11E2E04C2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41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789D80C-EB64-7666-7E83-5BA6BF93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CBA66CAE-D1C0-7E98-169D-B91AA4FFB192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A665CF6-AC02-2306-4FE5-53C5A75D621A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169B2FE7-F38F-F48C-8636-DEA8B0DCB019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2222E7C5-E255-7BA0-737A-E14649AF36C1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705F8CA-C086-3DE0-8E02-3D4C77168C86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85091BB-203D-9764-71FA-88191D66535A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9B0D73B5-6B91-D144-4213-7B7631C0195A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06C85462-33E2-B07C-AE63-326EC327C893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EB3F839-D209-7D52-3E09-6AF1152AE107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492CB2CC-7919-4ABC-2752-9838CAF0E0F8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079C836-51CF-6EA1-FD4D-D423ABAFEB5D}"/>
              </a:ext>
            </a:extLst>
          </p:cNvPr>
          <p:cNvSpPr/>
          <p:nvPr/>
        </p:nvSpPr>
        <p:spPr>
          <a:xfrm>
            <a:off x="1183382" y="457069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AD532F8-3E82-436D-6AD1-95951339EB8C}"/>
              </a:ext>
            </a:extLst>
          </p:cNvPr>
          <p:cNvCxnSpPr>
            <a:cxnSpLocks/>
          </p:cNvCxnSpPr>
          <p:nvPr/>
        </p:nvCxnSpPr>
        <p:spPr>
          <a:xfrm flipV="1">
            <a:off x="562697" y="542389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EA21417-F269-8560-E875-1DC8584BC754}"/>
              </a:ext>
            </a:extLst>
          </p:cNvPr>
          <p:cNvSpPr/>
          <p:nvPr/>
        </p:nvSpPr>
        <p:spPr>
          <a:xfrm>
            <a:off x="1192207" y="53076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AC9870-9A64-FA41-E6E4-5075D2B7CF41}"/>
              </a:ext>
            </a:extLst>
          </p:cNvPr>
          <p:cNvSpPr/>
          <p:nvPr/>
        </p:nvSpPr>
        <p:spPr>
          <a:xfrm>
            <a:off x="314984" y="488717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24EC58-0B0E-8B56-30EA-FB5D6A081599}"/>
              </a:ext>
            </a:extLst>
          </p:cNvPr>
          <p:cNvSpPr txBox="1"/>
          <p:nvPr/>
        </p:nvSpPr>
        <p:spPr>
          <a:xfrm>
            <a:off x="286143" y="495527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1B90E04-361D-EA98-45E5-6CF1A1955372}"/>
              </a:ext>
            </a:extLst>
          </p:cNvPr>
          <p:cNvSpPr/>
          <p:nvPr/>
        </p:nvSpPr>
        <p:spPr>
          <a:xfrm>
            <a:off x="1181606" y="494235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9A202A-F334-1CAC-4F80-EE645268F859}"/>
              </a:ext>
            </a:extLst>
          </p:cNvPr>
          <p:cNvSpPr/>
          <p:nvPr/>
        </p:nvSpPr>
        <p:spPr>
          <a:xfrm>
            <a:off x="1174824" y="393135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E55075-0F0B-F25B-03AE-BBC5C04F70B8}"/>
              </a:ext>
            </a:extLst>
          </p:cNvPr>
          <p:cNvCxnSpPr>
            <a:cxnSpLocks/>
          </p:cNvCxnSpPr>
          <p:nvPr/>
        </p:nvCxnSpPr>
        <p:spPr>
          <a:xfrm flipV="1">
            <a:off x="1372884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9CE3699-5136-3A0F-A99F-E85BC45C097D}"/>
              </a:ext>
            </a:extLst>
          </p:cNvPr>
          <p:cNvCxnSpPr>
            <a:cxnSpLocks/>
          </p:cNvCxnSpPr>
          <p:nvPr/>
        </p:nvCxnSpPr>
        <p:spPr>
          <a:xfrm flipV="1">
            <a:off x="1624675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458F60E-BB14-44FD-636A-94452099E475}"/>
              </a:ext>
            </a:extLst>
          </p:cNvPr>
          <p:cNvCxnSpPr>
            <a:cxnSpLocks/>
          </p:cNvCxnSpPr>
          <p:nvPr/>
        </p:nvCxnSpPr>
        <p:spPr>
          <a:xfrm flipV="1">
            <a:off x="1879118" y="55158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841CCFB-BA14-A43A-B434-1E54607D6FB2}"/>
              </a:ext>
            </a:extLst>
          </p:cNvPr>
          <p:cNvCxnSpPr>
            <a:cxnSpLocks/>
          </p:cNvCxnSpPr>
          <p:nvPr/>
        </p:nvCxnSpPr>
        <p:spPr>
          <a:xfrm flipV="1">
            <a:off x="1359794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C3189FF-DD61-A78F-71E7-C9114490D838}"/>
              </a:ext>
            </a:extLst>
          </p:cNvPr>
          <p:cNvCxnSpPr>
            <a:cxnSpLocks/>
          </p:cNvCxnSpPr>
          <p:nvPr/>
        </p:nvCxnSpPr>
        <p:spPr>
          <a:xfrm flipV="1">
            <a:off x="1611585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C94E316-ACF5-3A5E-38C0-C48361C7435F}"/>
              </a:ext>
            </a:extLst>
          </p:cNvPr>
          <p:cNvCxnSpPr>
            <a:cxnSpLocks/>
          </p:cNvCxnSpPr>
          <p:nvPr/>
        </p:nvCxnSpPr>
        <p:spPr>
          <a:xfrm flipV="1">
            <a:off x="1866028" y="37021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1C84660B-8872-7BE4-C5A3-47C8E9FAD5DA}"/>
              </a:ext>
            </a:extLst>
          </p:cNvPr>
          <p:cNvSpPr/>
          <p:nvPr/>
        </p:nvSpPr>
        <p:spPr>
          <a:xfrm>
            <a:off x="598280" y="465151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2D64A10-A5E3-5F94-5D60-CCA82FD5897B}"/>
              </a:ext>
            </a:extLst>
          </p:cNvPr>
          <p:cNvCxnSpPr>
            <a:cxnSpLocks/>
          </p:cNvCxnSpPr>
          <p:nvPr/>
        </p:nvCxnSpPr>
        <p:spPr>
          <a:xfrm>
            <a:off x="1061089" y="423818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D29216C9-1BF7-99A1-2E99-796DD8B0B534}"/>
              </a:ext>
            </a:extLst>
          </p:cNvPr>
          <p:cNvSpPr/>
          <p:nvPr/>
        </p:nvSpPr>
        <p:spPr>
          <a:xfrm rot="440232">
            <a:off x="1072310" y="404814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C6529B9-CFDD-3E20-CD55-D2BEF92687B9}"/>
              </a:ext>
            </a:extLst>
          </p:cNvPr>
          <p:cNvSpPr/>
          <p:nvPr/>
        </p:nvSpPr>
        <p:spPr>
          <a:xfrm rot="20898683">
            <a:off x="1087672" y="534854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24F9F67-C7E7-9BE2-DEDF-F6DE4EF83182}"/>
              </a:ext>
            </a:extLst>
          </p:cNvPr>
          <p:cNvCxnSpPr>
            <a:cxnSpLocks/>
          </p:cNvCxnSpPr>
          <p:nvPr/>
        </p:nvCxnSpPr>
        <p:spPr>
          <a:xfrm>
            <a:off x="1080724" y="465687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8EAFB7-8C54-BE14-B655-4209CC5BD710}"/>
              </a:ext>
            </a:extLst>
          </p:cNvPr>
          <p:cNvCxnSpPr>
            <a:cxnSpLocks/>
          </p:cNvCxnSpPr>
          <p:nvPr/>
        </p:nvCxnSpPr>
        <p:spPr>
          <a:xfrm>
            <a:off x="1080724" y="505506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17596E4C-FE7B-6CE5-483E-244A48AB5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52" y="5733767"/>
            <a:ext cx="199490" cy="1850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25CB4FD-4718-5E50-6CE4-8DB2B8623818}"/>
              </a:ext>
            </a:extLst>
          </p:cNvPr>
          <p:cNvSpPr txBox="1"/>
          <p:nvPr/>
        </p:nvSpPr>
        <p:spPr>
          <a:xfrm>
            <a:off x="1263988" y="38967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39CDDC3-AAA0-36F1-816F-E9CF21489021}"/>
              </a:ext>
            </a:extLst>
          </p:cNvPr>
          <p:cNvSpPr txBox="1"/>
          <p:nvPr/>
        </p:nvSpPr>
        <p:spPr>
          <a:xfrm>
            <a:off x="1263987" y="454427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E8EECA4-668E-4033-0211-C13B5BCDA433}"/>
              </a:ext>
            </a:extLst>
          </p:cNvPr>
          <p:cNvSpPr txBox="1"/>
          <p:nvPr/>
        </p:nvSpPr>
        <p:spPr>
          <a:xfrm>
            <a:off x="1263986" y="49126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BA3214-1AA7-B8F2-DD10-0EE295B95B1D}"/>
              </a:ext>
            </a:extLst>
          </p:cNvPr>
          <p:cNvSpPr txBox="1"/>
          <p:nvPr/>
        </p:nvSpPr>
        <p:spPr>
          <a:xfrm>
            <a:off x="1255157" y="52671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032222E-129F-1677-DC97-793E6DD090DC}"/>
              </a:ext>
            </a:extLst>
          </p:cNvPr>
          <p:cNvCxnSpPr>
            <a:cxnSpLocks/>
          </p:cNvCxnSpPr>
          <p:nvPr/>
        </p:nvCxnSpPr>
        <p:spPr>
          <a:xfrm flipV="1">
            <a:off x="2150356" y="55248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72C3335-2439-4C51-6D80-99F27117F4A9}"/>
              </a:ext>
            </a:extLst>
          </p:cNvPr>
          <p:cNvCxnSpPr>
            <a:cxnSpLocks/>
          </p:cNvCxnSpPr>
          <p:nvPr/>
        </p:nvCxnSpPr>
        <p:spPr>
          <a:xfrm flipV="1">
            <a:off x="2150356" y="369849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742205D-9A11-F0A5-2EC7-62C23B06DAA4}"/>
              </a:ext>
            </a:extLst>
          </p:cNvPr>
          <p:cNvGrpSpPr/>
          <p:nvPr/>
        </p:nvGrpSpPr>
        <p:grpSpPr>
          <a:xfrm>
            <a:off x="1380514" y="4145150"/>
            <a:ext cx="753946" cy="437314"/>
            <a:chOff x="7984794" y="3510095"/>
            <a:chExt cx="753946" cy="147057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8B95402-A51B-6BD7-45E4-1DBAD14B4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6B9D1339-2B32-925B-4A06-9E1C82B51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51A59EEC-A2B3-93E3-703E-15410B8A3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F65245CD-FCEB-3B01-D8BF-6A01AE1AF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EA11419-3627-72D0-60DB-E0B4836F36E0}"/>
              </a:ext>
            </a:extLst>
          </p:cNvPr>
          <p:cNvGrpSpPr/>
          <p:nvPr/>
        </p:nvGrpSpPr>
        <p:grpSpPr>
          <a:xfrm>
            <a:off x="1385521" y="4794117"/>
            <a:ext cx="753946" cy="147057"/>
            <a:chOff x="7984794" y="3510095"/>
            <a:chExt cx="753946" cy="147057"/>
          </a:xfrm>
        </p:grpSpPr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97C61E2-18FA-D33A-220F-0622EF9A38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6D4A75BA-CCB8-30A3-B7D9-BB9D33B46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0D0D110-44AD-E586-2593-81AEA7EAB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132FF79-42DD-B29B-1142-189504F1A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2214641-FD08-AD30-7B27-1EC75A760EBA}"/>
              </a:ext>
            </a:extLst>
          </p:cNvPr>
          <p:cNvGrpSpPr/>
          <p:nvPr/>
        </p:nvGrpSpPr>
        <p:grpSpPr>
          <a:xfrm>
            <a:off x="1392395" y="5170804"/>
            <a:ext cx="753946" cy="147057"/>
            <a:chOff x="7984794" y="3510095"/>
            <a:chExt cx="753946" cy="147057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43BFD66F-8C33-9423-DDB4-2C1C14DFA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8B9EAACF-C4EB-5BC1-D6E5-E736FA935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32240E2F-B707-BEB6-2107-EF5768692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D3C4936-5FC6-272D-EA5E-2276FEC6F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C9AFABCC-5112-9DE9-F175-B2A22B5EA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960" y="5752310"/>
            <a:ext cx="1010804" cy="25604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A6D80F7-0D2B-F7A1-B5EF-0F4B98ED4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955" y="3443727"/>
            <a:ext cx="1012815" cy="256043"/>
          </a:xfrm>
          <a:prstGeom prst="rect">
            <a:avLst/>
          </a:prstGeom>
        </p:spPr>
      </p:pic>
      <p:sp>
        <p:nvSpPr>
          <p:cNvPr id="50" name="圆柱体 49">
            <a:extLst>
              <a:ext uri="{FF2B5EF4-FFF2-40B4-BE49-F238E27FC236}">
                <a16:creationId xmlns:a16="http://schemas.microsoft.com/office/drawing/2014/main" id="{846A3AAC-922A-A631-B1CA-948E8E1667CE}"/>
              </a:ext>
            </a:extLst>
          </p:cNvPr>
          <p:cNvSpPr/>
          <p:nvPr/>
        </p:nvSpPr>
        <p:spPr>
          <a:xfrm>
            <a:off x="2580677" y="5711158"/>
            <a:ext cx="396164" cy="382890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9E4ACA8-F181-E051-B1BC-D811D346E2E4}"/>
              </a:ext>
            </a:extLst>
          </p:cNvPr>
          <p:cNvSpPr txBox="1"/>
          <p:nvPr/>
        </p:nvSpPr>
        <p:spPr>
          <a:xfrm>
            <a:off x="2283580" y="6062825"/>
            <a:ext cx="116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</p:txBody>
      </p:sp>
      <p:sp>
        <p:nvSpPr>
          <p:cNvPr id="52" name="右大括号 51">
            <a:extLst>
              <a:ext uri="{FF2B5EF4-FFF2-40B4-BE49-F238E27FC236}">
                <a16:creationId xmlns:a16="http://schemas.microsoft.com/office/drawing/2014/main" id="{FFD67811-83BE-4895-4597-AE97BCBCE84B}"/>
              </a:ext>
            </a:extLst>
          </p:cNvPr>
          <p:cNvSpPr/>
          <p:nvPr/>
        </p:nvSpPr>
        <p:spPr>
          <a:xfrm flipH="1">
            <a:off x="3083901" y="4836750"/>
            <a:ext cx="116159" cy="1244331"/>
          </a:xfrm>
          <a:prstGeom prst="rightBrace">
            <a:avLst>
              <a:gd name="adj1" fmla="val 8333"/>
              <a:gd name="adj2" fmla="val 824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AAF8332-D38F-60FA-30C3-917536E1B625}"/>
              </a:ext>
            </a:extLst>
          </p:cNvPr>
          <p:cNvSpPr/>
          <p:nvPr/>
        </p:nvSpPr>
        <p:spPr>
          <a:xfrm>
            <a:off x="3255517" y="5223266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E8DE492-5C97-A83E-BCE2-DF5CD2EDDA0F}"/>
              </a:ext>
            </a:extLst>
          </p:cNvPr>
          <p:cNvSpPr/>
          <p:nvPr/>
        </p:nvSpPr>
        <p:spPr>
          <a:xfrm>
            <a:off x="3255536" y="5393856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BE79B8C-10B0-C0A2-885E-CB9092C0F219}"/>
              </a:ext>
            </a:extLst>
          </p:cNvPr>
          <p:cNvSpPr/>
          <p:nvPr/>
        </p:nvSpPr>
        <p:spPr>
          <a:xfrm>
            <a:off x="3255322" y="4882084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AA223B6-ED6E-DD10-76E2-AB3FDE34B41B}"/>
              </a:ext>
            </a:extLst>
          </p:cNvPr>
          <p:cNvSpPr/>
          <p:nvPr/>
        </p:nvSpPr>
        <p:spPr>
          <a:xfrm>
            <a:off x="3255322" y="5052675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DEA2582-495F-C654-B9AE-0F141FBCC2EB}"/>
              </a:ext>
            </a:extLst>
          </p:cNvPr>
          <p:cNvSpPr/>
          <p:nvPr/>
        </p:nvSpPr>
        <p:spPr>
          <a:xfrm>
            <a:off x="3254557" y="5869689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33D9FEB-41C0-F0D5-1EA5-690479E18699}"/>
              </a:ext>
            </a:extLst>
          </p:cNvPr>
          <p:cNvSpPr txBox="1"/>
          <p:nvPr/>
        </p:nvSpPr>
        <p:spPr>
          <a:xfrm>
            <a:off x="3199271" y="5819471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T100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B857210-9315-A84B-30BF-C62972F05F52}"/>
              </a:ext>
            </a:extLst>
          </p:cNvPr>
          <p:cNvSpPr txBox="1"/>
          <p:nvPr/>
        </p:nvSpPr>
        <p:spPr>
          <a:xfrm rot="5400000">
            <a:off x="3309411" y="5526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40A1F4B-B427-F1DE-C7F6-597F9D750953}"/>
              </a:ext>
            </a:extLst>
          </p:cNvPr>
          <p:cNvCxnSpPr>
            <a:cxnSpLocks/>
          </p:cNvCxnSpPr>
          <p:nvPr/>
        </p:nvCxnSpPr>
        <p:spPr>
          <a:xfrm flipH="1">
            <a:off x="2309794" y="5880331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A97C8D36-59E5-192A-259E-961AF4F68EE8}"/>
              </a:ext>
            </a:extLst>
          </p:cNvPr>
          <p:cNvSpPr txBox="1"/>
          <p:nvPr/>
        </p:nvSpPr>
        <p:spPr>
          <a:xfrm>
            <a:off x="2002381" y="28814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Before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5B72E1D9-FDEF-E510-5657-78F931FB5EC0}"/>
              </a:ext>
            </a:extLst>
          </p:cNvPr>
          <p:cNvSpPr txBox="1"/>
          <p:nvPr/>
        </p:nvSpPr>
        <p:spPr>
          <a:xfrm>
            <a:off x="6095382" y="28814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After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8EDDE6CD-F51C-532E-1CB3-95CD3502AF5F}"/>
              </a:ext>
            </a:extLst>
          </p:cNvPr>
          <p:cNvSpPr/>
          <p:nvPr/>
        </p:nvSpPr>
        <p:spPr>
          <a:xfrm>
            <a:off x="5527418" y="457069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AC309B64-DFCD-8886-1AC8-2721C9A1B165}"/>
              </a:ext>
            </a:extLst>
          </p:cNvPr>
          <p:cNvCxnSpPr>
            <a:cxnSpLocks/>
          </p:cNvCxnSpPr>
          <p:nvPr/>
        </p:nvCxnSpPr>
        <p:spPr>
          <a:xfrm flipV="1">
            <a:off x="4906733" y="542389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3289EA34-9F6B-06F0-A881-3F6BF89E8F01}"/>
              </a:ext>
            </a:extLst>
          </p:cNvPr>
          <p:cNvSpPr/>
          <p:nvPr/>
        </p:nvSpPr>
        <p:spPr>
          <a:xfrm>
            <a:off x="5536243" y="53076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6E177DF-355E-21D4-D17D-A4EE3C042315}"/>
              </a:ext>
            </a:extLst>
          </p:cNvPr>
          <p:cNvSpPr/>
          <p:nvPr/>
        </p:nvSpPr>
        <p:spPr>
          <a:xfrm>
            <a:off x="4659020" y="488717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1810E3E-CAAC-9462-2241-5F72C95149CD}"/>
              </a:ext>
            </a:extLst>
          </p:cNvPr>
          <p:cNvSpPr txBox="1"/>
          <p:nvPr/>
        </p:nvSpPr>
        <p:spPr>
          <a:xfrm>
            <a:off x="4630179" y="495527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EA18C3FE-6177-856D-E9D9-8BAC1DEE5D86}"/>
              </a:ext>
            </a:extLst>
          </p:cNvPr>
          <p:cNvSpPr/>
          <p:nvPr/>
        </p:nvSpPr>
        <p:spPr>
          <a:xfrm>
            <a:off x="5525642" y="494235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8C7642B5-7CCA-AC5C-B2CA-6B18F35E3C49}"/>
              </a:ext>
            </a:extLst>
          </p:cNvPr>
          <p:cNvSpPr/>
          <p:nvPr/>
        </p:nvSpPr>
        <p:spPr>
          <a:xfrm>
            <a:off x="5518860" y="393135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B7B0E80B-5CB7-28A8-03F5-A5FAC9FAA858}"/>
              </a:ext>
            </a:extLst>
          </p:cNvPr>
          <p:cNvCxnSpPr>
            <a:cxnSpLocks/>
          </p:cNvCxnSpPr>
          <p:nvPr/>
        </p:nvCxnSpPr>
        <p:spPr>
          <a:xfrm flipV="1">
            <a:off x="5716920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44699469-3EF5-5C22-FF6C-1EAB7A9478C4}"/>
              </a:ext>
            </a:extLst>
          </p:cNvPr>
          <p:cNvCxnSpPr>
            <a:cxnSpLocks/>
          </p:cNvCxnSpPr>
          <p:nvPr/>
        </p:nvCxnSpPr>
        <p:spPr>
          <a:xfrm flipV="1">
            <a:off x="5968711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E2379A9-E24A-B2E0-C8BB-30297546F0CF}"/>
              </a:ext>
            </a:extLst>
          </p:cNvPr>
          <p:cNvCxnSpPr>
            <a:cxnSpLocks/>
          </p:cNvCxnSpPr>
          <p:nvPr/>
        </p:nvCxnSpPr>
        <p:spPr>
          <a:xfrm flipV="1">
            <a:off x="6223154" y="55158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6EAD7079-06B6-19BB-47C3-B6064C8F16C4}"/>
              </a:ext>
            </a:extLst>
          </p:cNvPr>
          <p:cNvCxnSpPr>
            <a:cxnSpLocks/>
          </p:cNvCxnSpPr>
          <p:nvPr/>
        </p:nvCxnSpPr>
        <p:spPr>
          <a:xfrm flipV="1">
            <a:off x="5703830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ABFEC682-92E2-0BC2-0C52-699FBC482830}"/>
              </a:ext>
            </a:extLst>
          </p:cNvPr>
          <p:cNvCxnSpPr>
            <a:cxnSpLocks/>
          </p:cNvCxnSpPr>
          <p:nvPr/>
        </p:nvCxnSpPr>
        <p:spPr>
          <a:xfrm flipV="1">
            <a:off x="5955621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C13BACEA-85BC-6597-824C-B74EED3B2D1D}"/>
              </a:ext>
            </a:extLst>
          </p:cNvPr>
          <p:cNvCxnSpPr>
            <a:cxnSpLocks/>
          </p:cNvCxnSpPr>
          <p:nvPr/>
        </p:nvCxnSpPr>
        <p:spPr>
          <a:xfrm flipV="1">
            <a:off x="6210064" y="37021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2A3CB1B6-11C9-DFFB-E782-3F97D84BDF8A}"/>
              </a:ext>
            </a:extLst>
          </p:cNvPr>
          <p:cNvSpPr/>
          <p:nvPr/>
        </p:nvSpPr>
        <p:spPr>
          <a:xfrm>
            <a:off x="4942316" y="465151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9" name="直接连接符 128">
            <a:extLst>
              <a:ext uri="{FF2B5EF4-FFF2-40B4-BE49-F238E27FC236}">
                <a16:creationId xmlns:a16="http://schemas.microsoft.com/office/drawing/2014/main" id="{287ED3B1-397D-4C1D-3FB1-A2E696659636}"/>
              </a:ext>
            </a:extLst>
          </p:cNvPr>
          <p:cNvCxnSpPr>
            <a:cxnSpLocks/>
          </p:cNvCxnSpPr>
          <p:nvPr/>
        </p:nvCxnSpPr>
        <p:spPr>
          <a:xfrm>
            <a:off x="5405125" y="423818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30" name="任意多边形: 形状 129">
            <a:extLst>
              <a:ext uri="{FF2B5EF4-FFF2-40B4-BE49-F238E27FC236}">
                <a16:creationId xmlns:a16="http://schemas.microsoft.com/office/drawing/2014/main" id="{DE07EFDC-D8A3-4B1A-537B-85B5E603F0CC}"/>
              </a:ext>
            </a:extLst>
          </p:cNvPr>
          <p:cNvSpPr/>
          <p:nvPr/>
        </p:nvSpPr>
        <p:spPr>
          <a:xfrm rot="440232">
            <a:off x="5416346" y="404814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任意多边形: 形状 136">
            <a:extLst>
              <a:ext uri="{FF2B5EF4-FFF2-40B4-BE49-F238E27FC236}">
                <a16:creationId xmlns:a16="http://schemas.microsoft.com/office/drawing/2014/main" id="{C90E1307-8414-977C-E696-6DF18990C202}"/>
              </a:ext>
            </a:extLst>
          </p:cNvPr>
          <p:cNvSpPr/>
          <p:nvPr/>
        </p:nvSpPr>
        <p:spPr>
          <a:xfrm rot="20898683">
            <a:off x="5431708" y="534854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9522F519-ECD4-123D-709B-935759D1D711}"/>
              </a:ext>
            </a:extLst>
          </p:cNvPr>
          <p:cNvCxnSpPr>
            <a:cxnSpLocks/>
          </p:cNvCxnSpPr>
          <p:nvPr/>
        </p:nvCxnSpPr>
        <p:spPr>
          <a:xfrm>
            <a:off x="5424760" y="465687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0A6B0868-873D-57F0-E2AA-3F0421ECE3CB}"/>
              </a:ext>
            </a:extLst>
          </p:cNvPr>
          <p:cNvCxnSpPr>
            <a:cxnSpLocks/>
          </p:cNvCxnSpPr>
          <p:nvPr/>
        </p:nvCxnSpPr>
        <p:spPr>
          <a:xfrm>
            <a:off x="5424760" y="505506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44" name="图片 143">
            <a:extLst>
              <a:ext uri="{FF2B5EF4-FFF2-40B4-BE49-F238E27FC236}">
                <a16:creationId xmlns:a16="http://schemas.microsoft.com/office/drawing/2014/main" id="{4B4DF1D1-02F9-057D-68B4-5FCCCD64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88" y="5733767"/>
            <a:ext cx="199490" cy="185041"/>
          </a:xfrm>
          <a:prstGeom prst="rect">
            <a:avLst/>
          </a:prstGeom>
        </p:spPr>
      </p:pic>
      <p:sp>
        <p:nvSpPr>
          <p:cNvPr id="154" name="文本框 153">
            <a:extLst>
              <a:ext uri="{FF2B5EF4-FFF2-40B4-BE49-F238E27FC236}">
                <a16:creationId xmlns:a16="http://schemas.microsoft.com/office/drawing/2014/main" id="{073BD1CA-6A1F-CEC8-7798-BB887CA1A43B}"/>
              </a:ext>
            </a:extLst>
          </p:cNvPr>
          <p:cNvSpPr txBox="1"/>
          <p:nvPr/>
        </p:nvSpPr>
        <p:spPr>
          <a:xfrm>
            <a:off x="5608024" y="38967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18FA5B02-1016-79AA-4C8F-FA7D52BF2415}"/>
              </a:ext>
            </a:extLst>
          </p:cNvPr>
          <p:cNvSpPr txBox="1"/>
          <p:nvPr/>
        </p:nvSpPr>
        <p:spPr>
          <a:xfrm>
            <a:off x="5608023" y="454427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920AB47-7B1D-8A21-CEF0-5BEB60D03BEC}"/>
              </a:ext>
            </a:extLst>
          </p:cNvPr>
          <p:cNvSpPr txBox="1"/>
          <p:nvPr/>
        </p:nvSpPr>
        <p:spPr>
          <a:xfrm>
            <a:off x="5608022" y="49126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1A83E044-61B6-A9A6-93D0-E12A914F186A}"/>
              </a:ext>
            </a:extLst>
          </p:cNvPr>
          <p:cNvSpPr txBox="1"/>
          <p:nvPr/>
        </p:nvSpPr>
        <p:spPr>
          <a:xfrm>
            <a:off x="5599193" y="52671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84D3067C-DB7F-01F3-E2B0-30D1151A569D}"/>
              </a:ext>
            </a:extLst>
          </p:cNvPr>
          <p:cNvCxnSpPr>
            <a:cxnSpLocks/>
          </p:cNvCxnSpPr>
          <p:nvPr/>
        </p:nvCxnSpPr>
        <p:spPr>
          <a:xfrm flipV="1">
            <a:off x="6494392" y="55248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468C50D5-A196-225E-7CAA-6729197FFA31}"/>
              </a:ext>
            </a:extLst>
          </p:cNvPr>
          <p:cNvCxnSpPr>
            <a:cxnSpLocks/>
          </p:cNvCxnSpPr>
          <p:nvPr/>
        </p:nvCxnSpPr>
        <p:spPr>
          <a:xfrm flipV="1">
            <a:off x="6494392" y="369849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4B88165C-7426-C63F-F428-A747DFF58885}"/>
              </a:ext>
            </a:extLst>
          </p:cNvPr>
          <p:cNvGrpSpPr/>
          <p:nvPr/>
        </p:nvGrpSpPr>
        <p:grpSpPr>
          <a:xfrm>
            <a:off x="5724550" y="4145150"/>
            <a:ext cx="753946" cy="437314"/>
            <a:chOff x="7984794" y="3510095"/>
            <a:chExt cx="753946" cy="147057"/>
          </a:xfrm>
        </p:grpSpPr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1FFA1991-BD0A-E879-8001-3978868C2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03558E05-7B5D-4795-1C43-FC93CB808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EFE91002-C02C-8B00-C7C2-5027A088A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5C583A2B-69EC-6065-A467-4D2F62429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A09F3BB7-B91C-0AD7-5CDE-05EB3E504D6A}"/>
              </a:ext>
            </a:extLst>
          </p:cNvPr>
          <p:cNvGrpSpPr/>
          <p:nvPr/>
        </p:nvGrpSpPr>
        <p:grpSpPr>
          <a:xfrm>
            <a:off x="5729557" y="4794117"/>
            <a:ext cx="753946" cy="147057"/>
            <a:chOff x="7984794" y="3510095"/>
            <a:chExt cx="753946" cy="147057"/>
          </a:xfrm>
        </p:grpSpPr>
        <p:cxnSp>
          <p:nvCxnSpPr>
            <p:cNvPr id="166" name="直接箭头连接符 165">
              <a:extLst>
                <a:ext uri="{FF2B5EF4-FFF2-40B4-BE49-F238E27FC236}">
                  <a16:creationId xmlns:a16="http://schemas.microsoft.com/office/drawing/2014/main" id="{49CD1E70-4AE2-45FD-111D-90E72358B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7" name="直接箭头连接符 166">
              <a:extLst>
                <a:ext uri="{FF2B5EF4-FFF2-40B4-BE49-F238E27FC236}">
                  <a16:creationId xmlns:a16="http://schemas.microsoft.com/office/drawing/2014/main" id="{067CDC42-0B5B-07A4-DD3D-673C32255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8" name="直接箭头连接符 167">
              <a:extLst>
                <a:ext uri="{FF2B5EF4-FFF2-40B4-BE49-F238E27FC236}">
                  <a16:creationId xmlns:a16="http://schemas.microsoft.com/office/drawing/2014/main" id="{BF68E9B1-98B2-D951-0978-0EE26F9534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9" name="直接箭头连接符 168">
              <a:extLst>
                <a:ext uri="{FF2B5EF4-FFF2-40B4-BE49-F238E27FC236}">
                  <a16:creationId xmlns:a16="http://schemas.microsoft.com/office/drawing/2014/main" id="{801E184C-FA4F-4F91-9044-7FB3E5CA93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A4D704BF-71C3-7087-4B64-E76CCA86AD80}"/>
              </a:ext>
            </a:extLst>
          </p:cNvPr>
          <p:cNvGrpSpPr/>
          <p:nvPr/>
        </p:nvGrpSpPr>
        <p:grpSpPr>
          <a:xfrm>
            <a:off x="5736431" y="5170804"/>
            <a:ext cx="753946" cy="147057"/>
            <a:chOff x="7984794" y="3510095"/>
            <a:chExt cx="753946" cy="147057"/>
          </a:xfrm>
        </p:grpSpPr>
        <p:cxnSp>
          <p:nvCxnSpPr>
            <p:cNvPr id="171" name="直接箭头连接符 170">
              <a:extLst>
                <a:ext uri="{FF2B5EF4-FFF2-40B4-BE49-F238E27FC236}">
                  <a16:creationId xmlns:a16="http://schemas.microsoft.com/office/drawing/2014/main" id="{0095783B-F050-35F4-0871-16CC29089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2" name="直接箭头连接符 171">
              <a:extLst>
                <a:ext uri="{FF2B5EF4-FFF2-40B4-BE49-F238E27FC236}">
                  <a16:creationId xmlns:a16="http://schemas.microsoft.com/office/drawing/2014/main" id="{C70765B3-9764-20AE-5E30-AE01D025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0AF891B6-2594-CA45-2444-6F489864E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4" name="直接箭头连接符 173">
              <a:extLst>
                <a:ext uri="{FF2B5EF4-FFF2-40B4-BE49-F238E27FC236}">
                  <a16:creationId xmlns:a16="http://schemas.microsoft.com/office/drawing/2014/main" id="{42BA2745-0DED-0C13-89D4-3443924A4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175" name="图片 174">
            <a:extLst>
              <a:ext uri="{FF2B5EF4-FFF2-40B4-BE49-F238E27FC236}">
                <a16:creationId xmlns:a16="http://schemas.microsoft.com/office/drawing/2014/main" id="{FD192E48-4647-37FF-7CC5-A52184B42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996" y="5752310"/>
            <a:ext cx="1010804" cy="256043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BD46826A-1A5E-7E08-B9E1-146B0C584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991" y="3443727"/>
            <a:ext cx="1012815" cy="256043"/>
          </a:xfrm>
          <a:prstGeom prst="rect">
            <a:avLst/>
          </a:prstGeom>
        </p:spPr>
      </p:pic>
      <p:sp>
        <p:nvSpPr>
          <p:cNvPr id="177" name="圆柱体 176">
            <a:extLst>
              <a:ext uri="{FF2B5EF4-FFF2-40B4-BE49-F238E27FC236}">
                <a16:creationId xmlns:a16="http://schemas.microsoft.com/office/drawing/2014/main" id="{77BBD794-4212-9267-AD9C-26B6AF899BF2}"/>
              </a:ext>
            </a:extLst>
          </p:cNvPr>
          <p:cNvSpPr/>
          <p:nvPr/>
        </p:nvSpPr>
        <p:spPr>
          <a:xfrm>
            <a:off x="6924713" y="5711158"/>
            <a:ext cx="396164" cy="382890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DFF1A18-4EC5-30AB-FEFC-F2F56B3BE884}"/>
              </a:ext>
            </a:extLst>
          </p:cNvPr>
          <p:cNvSpPr txBox="1"/>
          <p:nvPr/>
        </p:nvSpPr>
        <p:spPr>
          <a:xfrm>
            <a:off x="6627616" y="6062825"/>
            <a:ext cx="116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</p:txBody>
      </p:sp>
      <p:sp>
        <p:nvSpPr>
          <p:cNvPr id="179" name="右大括号 178">
            <a:extLst>
              <a:ext uri="{FF2B5EF4-FFF2-40B4-BE49-F238E27FC236}">
                <a16:creationId xmlns:a16="http://schemas.microsoft.com/office/drawing/2014/main" id="{ED52DDE2-E611-2B24-F33C-DBBE2C3D342B}"/>
              </a:ext>
            </a:extLst>
          </p:cNvPr>
          <p:cNvSpPr/>
          <p:nvPr/>
        </p:nvSpPr>
        <p:spPr>
          <a:xfrm flipH="1">
            <a:off x="7427937" y="4836750"/>
            <a:ext cx="116159" cy="1244331"/>
          </a:xfrm>
          <a:prstGeom prst="rightBrace">
            <a:avLst>
              <a:gd name="adj1" fmla="val 8333"/>
              <a:gd name="adj2" fmla="val 824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C1B58ED-8657-3C8F-0800-9CEF009C70A1}"/>
              </a:ext>
            </a:extLst>
          </p:cNvPr>
          <p:cNvSpPr/>
          <p:nvPr/>
        </p:nvSpPr>
        <p:spPr>
          <a:xfrm>
            <a:off x="7599553" y="5223266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EBA10C20-4E10-A8E7-64B1-87775FEB4EEC}"/>
              </a:ext>
            </a:extLst>
          </p:cNvPr>
          <p:cNvSpPr/>
          <p:nvPr/>
        </p:nvSpPr>
        <p:spPr>
          <a:xfrm>
            <a:off x="7599572" y="5393856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49074DD0-0B71-EF2C-C86D-A9E3985F4269}"/>
              </a:ext>
            </a:extLst>
          </p:cNvPr>
          <p:cNvSpPr/>
          <p:nvPr/>
        </p:nvSpPr>
        <p:spPr>
          <a:xfrm>
            <a:off x="7599358" y="4882084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1BE14896-0653-668A-9BB0-F3C04A642AD4}"/>
              </a:ext>
            </a:extLst>
          </p:cNvPr>
          <p:cNvSpPr/>
          <p:nvPr/>
        </p:nvSpPr>
        <p:spPr>
          <a:xfrm>
            <a:off x="7599358" y="5052675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E8AE9BC3-A0A9-8A5A-4399-9C33C53600F7}"/>
              </a:ext>
            </a:extLst>
          </p:cNvPr>
          <p:cNvSpPr/>
          <p:nvPr/>
        </p:nvSpPr>
        <p:spPr>
          <a:xfrm>
            <a:off x="7598593" y="5869689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656AE105-D3CA-ECEF-BD78-B6484B0AD623}"/>
              </a:ext>
            </a:extLst>
          </p:cNvPr>
          <p:cNvSpPr txBox="1"/>
          <p:nvPr/>
        </p:nvSpPr>
        <p:spPr>
          <a:xfrm>
            <a:off x="7543307" y="5819471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T100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AE10C616-1B9C-70EA-A28F-6BDF2C9D3AD3}"/>
              </a:ext>
            </a:extLst>
          </p:cNvPr>
          <p:cNvSpPr txBox="1"/>
          <p:nvPr/>
        </p:nvSpPr>
        <p:spPr>
          <a:xfrm rot="5400000">
            <a:off x="7653447" y="5526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91D862D2-0154-197C-FC97-43D12909BB9D}"/>
              </a:ext>
            </a:extLst>
          </p:cNvPr>
          <p:cNvCxnSpPr>
            <a:cxnSpLocks/>
          </p:cNvCxnSpPr>
          <p:nvPr/>
        </p:nvCxnSpPr>
        <p:spPr>
          <a:xfrm flipH="1">
            <a:off x="6653830" y="5880331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接连接符 190">
            <a:extLst>
              <a:ext uri="{FF2B5EF4-FFF2-40B4-BE49-F238E27FC236}">
                <a16:creationId xmlns:a16="http://schemas.microsoft.com/office/drawing/2014/main" id="{7BBB4D0E-F7A9-8D20-0A88-75048DC9A79E}"/>
              </a:ext>
            </a:extLst>
          </p:cNvPr>
          <p:cNvCxnSpPr>
            <a:cxnSpLocks/>
          </p:cNvCxnSpPr>
          <p:nvPr/>
        </p:nvCxnSpPr>
        <p:spPr>
          <a:xfrm>
            <a:off x="4101152" y="2818263"/>
            <a:ext cx="0" cy="38623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0CEFDF9A-25C1-5920-61E7-4F96A6BECF55}"/>
              </a:ext>
            </a:extLst>
          </p:cNvPr>
          <p:cNvCxnSpPr/>
          <p:nvPr/>
        </p:nvCxnSpPr>
        <p:spPr>
          <a:xfrm>
            <a:off x="4726699" y="1902362"/>
            <a:ext cx="279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66DBB5BA-B048-56BF-12B5-5D7BF91ED6E1}"/>
              </a:ext>
            </a:extLst>
          </p:cNvPr>
          <p:cNvSpPr txBox="1"/>
          <p:nvPr/>
        </p:nvSpPr>
        <p:spPr>
          <a:xfrm>
            <a:off x="4092071" y="7359"/>
            <a:ext cx="5123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500" b="0" i="0" u="none" strike="noStrike" baseline="0" dirty="0">
                <a:latin typeface="NimbusRomNo9L-Regu"/>
              </a:rPr>
              <a:t>[1] D. Demeter, G. Kimmel, and D. Downey, “Stolen probability: A structural weakness of neural language models,” </a:t>
            </a:r>
            <a:r>
              <a:rPr lang="en-GB" sz="500" b="0" i="0" u="none" strike="noStrike" baseline="0" dirty="0" err="1">
                <a:latin typeface="NimbusRomNo9L-ReguItal"/>
              </a:rPr>
              <a:t>arXiv</a:t>
            </a:r>
            <a:r>
              <a:rPr lang="en-GB" sz="500" b="0" i="0" u="none" strike="noStrike" baseline="0" dirty="0">
                <a:latin typeface="NimbusRomNo9L-ReguItal"/>
              </a:rPr>
              <a:t> preprint arXiv:2005.02433</a:t>
            </a:r>
            <a:r>
              <a:rPr lang="en-GB" sz="500" b="0" i="0" u="none" strike="noStrike" baseline="0" dirty="0">
                <a:latin typeface="NimbusRomNo9L-Regu"/>
              </a:rPr>
              <a:t>, 2020.</a:t>
            </a:r>
            <a:endParaRPr lang="en-GB" sz="500" dirty="0">
              <a:latin typeface="NimbusRomNo9L-Regu"/>
            </a:endParaRPr>
          </a:p>
          <a:p>
            <a:pPr algn="l"/>
            <a:r>
              <a:rPr lang="en-GB" sz="500" dirty="0">
                <a:latin typeface="NimbusRomNo9L-Regu"/>
              </a:rPr>
              <a:t>[2] </a:t>
            </a:r>
            <a:r>
              <a:rPr lang="nn-NO" sz="500" b="0" i="0" u="none" strike="noStrike" baseline="0" dirty="0">
                <a:latin typeface="NimbusRomNo9L-Regu"/>
              </a:rPr>
              <a:t>T. Yu, S. Kumar, A. Gupta, S. Levine, K. Hausman, and C. Finn, </a:t>
            </a:r>
            <a:r>
              <a:rPr lang="en-GB" sz="500" b="0" i="0" u="none" strike="noStrike" baseline="0" dirty="0">
                <a:latin typeface="NimbusRomNo9L-Regu"/>
              </a:rPr>
              <a:t>“Gradient surgery for multi-task learning,” </a:t>
            </a:r>
            <a:r>
              <a:rPr lang="en-GB" sz="500" b="0" i="0" u="none" strike="noStrike" baseline="0" dirty="0">
                <a:latin typeface="NimbusRomNo9L-ReguItal"/>
              </a:rPr>
              <a:t>Advances in Neural Information Processing Systems</a:t>
            </a:r>
            <a:r>
              <a:rPr lang="en-GB" sz="500" b="0" i="0" u="none" strike="noStrike" baseline="0" dirty="0">
                <a:latin typeface="NimbusRomNo9L-Regu"/>
              </a:rPr>
              <a:t>, vol. 33, pp. 5824–5836, 2020.</a:t>
            </a:r>
            <a:r>
              <a:rPr lang="en-GB" sz="500" dirty="0">
                <a:latin typeface="NimbusRomNo9L-Regu"/>
              </a:rPr>
              <a:t> </a:t>
            </a:r>
            <a:endParaRPr lang="en-GB" sz="500" b="0" i="0" u="none" strike="noStrike" baseline="0" dirty="0">
              <a:latin typeface="NimbusRomNo9L-Regu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83E38A9E-3CA4-A861-F833-8230BA3E9BAA}"/>
              </a:ext>
            </a:extLst>
          </p:cNvPr>
          <p:cNvSpPr txBox="1"/>
          <p:nvPr/>
        </p:nvSpPr>
        <p:spPr>
          <a:xfrm>
            <a:off x="2689127" y="3414587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Gradient </a:t>
            </a:r>
          </a:p>
          <a:p>
            <a:r>
              <a:rPr lang="en-GB" b="1" dirty="0">
                <a:solidFill>
                  <a:schemeClr val="accent6"/>
                </a:solidFill>
              </a:rPr>
              <a:t>Surgery</a:t>
            </a:r>
          </a:p>
        </p:txBody>
      </p:sp>
      <p:sp>
        <p:nvSpPr>
          <p:cNvPr id="198" name="箭头: 圆角右 197">
            <a:extLst>
              <a:ext uri="{FF2B5EF4-FFF2-40B4-BE49-F238E27FC236}">
                <a16:creationId xmlns:a16="http://schemas.microsoft.com/office/drawing/2014/main" id="{B6672665-9343-BB9E-0F53-FC6B3FE8EBAF}"/>
              </a:ext>
            </a:extLst>
          </p:cNvPr>
          <p:cNvSpPr/>
          <p:nvPr/>
        </p:nvSpPr>
        <p:spPr>
          <a:xfrm rot="10800000">
            <a:off x="2542219" y="4346834"/>
            <a:ext cx="578942" cy="438533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9" name="箭头: 下 198">
            <a:extLst>
              <a:ext uri="{FF2B5EF4-FFF2-40B4-BE49-F238E27FC236}">
                <a16:creationId xmlns:a16="http://schemas.microsoft.com/office/drawing/2014/main" id="{E01638DE-A8B9-F0A6-C164-178234C1E082}"/>
              </a:ext>
            </a:extLst>
          </p:cNvPr>
          <p:cNvSpPr/>
          <p:nvPr/>
        </p:nvSpPr>
        <p:spPr>
          <a:xfrm>
            <a:off x="3272881" y="4334817"/>
            <a:ext cx="247259" cy="42669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0BB10E0D-A585-CCF1-61CD-B649CABBE3A9}"/>
              </a:ext>
            </a:extLst>
          </p:cNvPr>
          <p:cNvSpPr txBox="1"/>
          <p:nvPr/>
        </p:nvSpPr>
        <p:spPr>
          <a:xfrm>
            <a:off x="2652757" y="395820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applied to</a:t>
            </a: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91253B5-DB5B-C801-48AA-3F67A11313A9}"/>
              </a:ext>
            </a:extLst>
          </p:cNvPr>
          <p:cNvSpPr/>
          <p:nvPr/>
        </p:nvSpPr>
        <p:spPr>
          <a:xfrm>
            <a:off x="207116" y="3785128"/>
            <a:ext cx="2211248" cy="18278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63814850-7047-022C-2650-DED8F2DEBC2A}"/>
              </a:ext>
            </a:extLst>
          </p:cNvPr>
          <p:cNvSpPr/>
          <p:nvPr/>
        </p:nvSpPr>
        <p:spPr>
          <a:xfrm>
            <a:off x="2515751" y="4822565"/>
            <a:ext cx="1242397" cy="127148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0FC0FBE8-EF39-DE56-48FE-E1ACA0B7F917}"/>
              </a:ext>
            </a:extLst>
          </p:cNvPr>
          <p:cNvSpPr txBox="1"/>
          <p:nvPr/>
        </p:nvSpPr>
        <p:spPr>
          <a:xfrm>
            <a:off x="7066417" y="3444773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Gradient </a:t>
            </a:r>
          </a:p>
          <a:p>
            <a:r>
              <a:rPr lang="en-GB" b="1" dirty="0">
                <a:solidFill>
                  <a:schemeClr val="accent6"/>
                </a:solidFill>
              </a:rPr>
              <a:t>Surgery</a:t>
            </a:r>
          </a:p>
        </p:txBody>
      </p:sp>
      <p:sp>
        <p:nvSpPr>
          <p:cNvPr id="204" name="箭头: 圆角右 203">
            <a:extLst>
              <a:ext uri="{FF2B5EF4-FFF2-40B4-BE49-F238E27FC236}">
                <a16:creationId xmlns:a16="http://schemas.microsoft.com/office/drawing/2014/main" id="{6EA87819-A38A-971A-04DC-6DF3C2A3D827}"/>
              </a:ext>
            </a:extLst>
          </p:cNvPr>
          <p:cNvSpPr/>
          <p:nvPr/>
        </p:nvSpPr>
        <p:spPr>
          <a:xfrm rot="10800000">
            <a:off x="6919509" y="4377020"/>
            <a:ext cx="578942" cy="438533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40D6D93A-BE92-8F9F-C0EF-6BDB2FE46B82}"/>
              </a:ext>
            </a:extLst>
          </p:cNvPr>
          <p:cNvSpPr txBox="1"/>
          <p:nvPr/>
        </p:nvSpPr>
        <p:spPr>
          <a:xfrm>
            <a:off x="7030047" y="398838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applied to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483F8F1F-1E13-CA70-9E64-F1C962EB09AE}"/>
              </a:ext>
            </a:extLst>
          </p:cNvPr>
          <p:cNvSpPr/>
          <p:nvPr/>
        </p:nvSpPr>
        <p:spPr>
          <a:xfrm>
            <a:off x="4584406" y="3815314"/>
            <a:ext cx="2211248" cy="18278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9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 animBg="1"/>
      <p:bldP spid="113" grpId="0" animBg="1"/>
      <p:bldP spid="114" grpId="0" animBg="1"/>
      <p:bldP spid="115" grpId="0"/>
      <p:bldP spid="116" grpId="0" animBg="1"/>
      <p:bldP spid="117" grpId="0" animBg="1"/>
      <p:bldP spid="128" grpId="0" animBg="1"/>
      <p:bldP spid="130" grpId="0" animBg="1"/>
      <p:bldP spid="137" grpId="0" animBg="1"/>
      <p:bldP spid="154" grpId="0"/>
      <p:bldP spid="155" grpId="0"/>
      <p:bldP spid="156" grpId="0"/>
      <p:bldP spid="157" grpId="0"/>
      <p:bldP spid="177" grpId="0" animBg="1"/>
      <p:bldP spid="178" grpId="0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/>
      <p:bldP spid="186" grpId="0"/>
      <p:bldP spid="197" grpId="0"/>
      <p:bldP spid="198" grpId="0" animBg="1"/>
      <p:bldP spid="199" grpId="0" animBg="1"/>
      <p:bldP spid="200" grpId="0"/>
      <p:bldP spid="201" grpId="0" animBg="1"/>
      <p:bldP spid="202" grpId="0" animBg="1"/>
      <p:bldP spid="203" grpId="0"/>
      <p:bldP spid="204" grpId="0" animBg="1"/>
      <p:bldP spid="205" grpId="0"/>
      <p:bldP spid="20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3653-4293-BDAE-AEA8-868313C93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AD4C584B-8EC9-3B8C-EB7C-FDE82879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46DA3A14-06DA-45AD-152E-8BBEB69A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292B8C-3C52-BA46-39D5-75FC2DC0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94E82-4B56-A847-4D42-C8E17837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Problem: The token embeddings are prone to forgetting</a:t>
            </a:r>
          </a:p>
          <a:p>
            <a:r>
              <a:rPr lang="en-GB" sz="2000" dirty="0">
                <a:solidFill>
                  <a:schemeClr val="tx1"/>
                </a:solidFill>
              </a:rPr>
              <a:t>Reason: </a:t>
            </a:r>
          </a:p>
          <a:p>
            <a:pPr lvl="1"/>
            <a:r>
              <a:rPr lang="en-GB" sz="1600" dirty="0"/>
              <a:t>Different tasks (e.g. languages) may share the same token</a:t>
            </a:r>
          </a:p>
          <a:p>
            <a:pPr lvl="1"/>
            <a:r>
              <a:rPr lang="en-GB" sz="1600" dirty="0"/>
              <a:t>To learn new language       the shared token may lose the semantic info of old languages</a:t>
            </a:r>
          </a:p>
          <a:p>
            <a:r>
              <a:rPr lang="en-GB" sz="2000" dirty="0">
                <a:solidFill>
                  <a:schemeClr val="tx1"/>
                </a:solidFill>
              </a:rPr>
              <a:t>Solution: Freeze the token embeddings not involved with the new task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60603A-72A5-2DA1-ECBD-E4200EDE4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42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53364CC-F84D-B3F0-25D0-59D1A1B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E7D7DCA2-BE7A-ED0B-271C-BF486791C2C8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C641DD0-CC51-2662-3F3C-C397E1EC26BB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0842D8C3-158B-B324-E359-ECCDDD74F33C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EC676B11-22D8-DF4D-1B93-72C4DA395622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D24E8C1-104B-DF43-BECF-E477B802F9CD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A934DCB-C000-9938-1724-7008011F253B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2238783A-18DD-4A73-4B61-389964A36B4B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634C312-096A-18B3-ACC4-9DFF7048A9C1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05921B6-7A8B-8069-8564-47CA6F971B5C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7060828A-1C5F-E697-D672-115EA5326F2F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3472E950-3F48-4E41-CFA5-B834EED874FD}"/>
              </a:ext>
            </a:extLst>
          </p:cNvPr>
          <p:cNvCxnSpPr/>
          <p:nvPr/>
        </p:nvCxnSpPr>
        <p:spPr>
          <a:xfrm>
            <a:off x="3041200" y="1881891"/>
            <a:ext cx="2797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图片 60">
            <a:extLst>
              <a:ext uri="{FF2B5EF4-FFF2-40B4-BE49-F238E27FC236}">
                <a16:creationId xmlns:a16="http://schemas.microsoft.com/office/drawing/2014/main" id="{A0A023E1-A105-3022-8FAC-33C725EE7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615" y="4904151"/>
            <a:ext cx="155456" cy="155456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E37960AC-C3B6-70D6-503C-AD287E80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686" y="4910896"/>
            <a:ext cx="121369" cy="15120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81DA620-3FB7-0482-DF9C-30E1BA245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814" y="4188410"/>
            <a:ext cx="79117" cy="10349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7C833E13-357F-C9E2-368C-1F4CD4E96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827" y="4346673"/>
            <a:ext cx="79117" cy="10349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EC85453E-49D7-3AC8-D821-15B838A9F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813" y="4510285"/>
            <a:ext cx="79117" cy="103491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52635E8B-A222-B106-F46B-999BFDA9CA5D}"/>
              </a:ext>
            </a:extLst>
          </p:cNvPr>
          <p:cNvSpPr/>
          <p:nvPr/>
        </p:nvSpPr>
        <p:spPr>
          <a:xfrm>
            <a:off x="4794478" y="4337197"/>
            <a:ext cx="397815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993870-6461-4BA5-C9E6-4BE87ECC5DA5}"/>
              </a:ext>
            </a:extLst>
          </p:cNvPr>
          <p:cNvSpPr/>
          <p:nvPr/>
        </p:nvSpPr>
        <p:spPr>
          <a:xfrm>
            <a:off x="4796402" y="4505762"/>
            <a:ext cx="395888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D145DFE-5305-CE7B-D728-F81048B70A6E}"/>
              </a:ext>
            </a:extLst>
          </p:cNvPr>
          <p:cNvSpPr/>
          <p:nvPr/>
        </p:nvSpPr>
        <p:spPr>
          <a:xfrm>
            <a:off x="4792881" y="4000068"/>
            <a:ext cx="399849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9194616-58EF-4203-214E-43A27C1865B6}"/>
              </a:ext>
            </a:extLst>
          </p:cNvPr>
          <p:cNvSpPr/>
          <p:nvPr/>
        </p:nvSpPr>
        <p:spPr>
          <a:xfrm>
            <a:off x="4794767" y="4168633"/>
            <a:ext cx="39752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D6F32289-E9CE-E52C-BF27-9CCD293A0BD5}"/>
              </a:ext>
            </a:extLst>
          </p:cNvPr>
          <p:cNvCxnSpPr>
            <a:cxnSpLocks/>
          </p:cNvCxnSpPr>
          <p:nvPr/>
        </p:nvCxnSpPr>
        <p:spPr>
          <a:xfrm>
            <a:off x="5445248" y="3975440"/>
            <a:ext cx="0" cy="7172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" name="图片 70">
            <a:extLst>
              <a:ext uri="{FF2B5EF4-FFF2-40B4-BE49-F238E27FC236}">
                <a16:creationId xmlns:a16="http://schemas.microsoft.com/office/drawing/2014/main" id="{A2940E51-6BCC-E1B4-A62D-DCAA8B272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37" y="4212234"/>
            <a:ext cx="99342" cy="107391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6876AAA2-C39D-5241-460E-B56B729F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362" y="4394012"/>
            <a:ext cx="99342" cy="107391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FFA60CCC-E000-F515-4A9C-880E537FB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37" y="4550940"/>
            <a:ext cx="99342" cy="107391"/>
          </a:xfrm>
          <a:prstGeom prst="rect">
            <a:avLst/>
          </a:prstGeom>
        </p:spPr>
      </p:pic>
      <p:sp>
        <p:nvSpPr>
          <p:cNvPr id="74" name="矩形 73">
            <a:extLst>
              <a:ext uri="{FF2B5EF4-FFF2-40B4-BE49-F238E27FC236}">
                <a16:creationId xmlns:a16="http://schemas.microsoft.com/office/drawing/2014/main" id="{EB439ACE-0401-F73E-62E2-3E78DFAA911C}"/>
              </a:ext>
            </a:extLst>
          </p:cNvPr>
          <p:cNvSpPr/>
          <p:nvPr/>
        </p:nvSpPr>
        <p:spPr>
          <a:xfrm>
            <a:off x="6799837" y="4350090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B2A0AF0-FA01-6229-7DBD-3F0B36439274}"/>
              </a:ext>
            </a:extLst>
          </p:cNvPr>
          <p:cNvSpPr/>
          <p:nvPr/>
        </p:nvSpPr>
        <p:spPr>
          <a:xfrm>
            <a:off x="6801722" y="4520223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63B698B-1BCD-1580-4ED9-BF3C46BC7F47}"/>
              </a:ext>
            </a:extLst>
          </p:cNvPr>
          <p:cNvSpPr/>
          <p:nvPr/>
        </p:nvSpPr>
        <p:spPr>
          <a:xfrm>
            <a:off x="6802772" y="4009823"/>
            <a:ext cx="392011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B42FB335-7F59-F874-A8E5-6BEFC3845FF3}"/>
              </a:ext>
            </a:extLst>
          </p:cNvPr>
          <p:cNvSpPr/>
          <p:nvPr/>
        </p:nvSpPr>
        <p:spPr>
          <a:xfrm>
            <a:off x="6800120" y="4179956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E9B09E42-426A-A1F7-81FA-F11B5FB37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314" y="4216880"/>
            <a:ext cx="77559" cy="104454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EF77D27-036C-98D3-D8C8-B30EB2F94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268" y="4376615"/>
            <a:ext cx="77559" cy="104454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7D4C984C-5083-2EEC-6654-1F0FDA599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314" y="4541750"/>
            <a:ext cx="77559" cy="104454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E030B34B-589D-22FB-CEE8-F977E9ADC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060" y="4400994"/>
            <a:ext cx="77569" cy="98340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1DDEC82D-E2F4-8A84-6803-A6CBD84D924E}"/>
              </a:ext>
            </a:extLst>
          </p:cNvPr>
          <p:cNvSpPr/>
          <p:nvPr/>
        </p:nvSpPr>
        <p:spPr>
          <a:xfrm>
            <a:off x="7809028" y="4361328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926DF77-2D67-E642-923D-8D7F5D8887DA}"/>
              </a:ext>
            </a:extLst>
          </p:cNvPr>
          <p:cNvSpPr/>
          <p:nvPr/>
        </p:nvSpPr>
        <p:spPr>
          <a:xfrm>
            <a:off x="7810879" y="4531918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117A350-9452-8B14-CCCD-88C4DD09CA59}"/>
              </a:ext>
            </a:extLst>
          </p:cNvPr>
          <p:cNvSpPr/>
          <p:nvPr/>
        </p:nvSpPr>
        <p:spPr>
          <a:xfrm>
            <a:off x="7807455" y="4020146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FD94FCE-8B88-2850-E6E2-AA8231312824}"/>
              </a:ext>
            </a:extLst>
          </p:cNvPr>
          <p:cNvSpPr/>
          <p:nvPr/>
        </p:nvSpPr>
        <p:spPr>
          <a:xfrm>
            <a:off x="7809306" y="4190737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86" name="图片 85">
            <a:extLst>
              <a:ext uri="{FF2B5EF4-FFF2-40B4-BE49-F238E27FC236}">
                <a16:creationId xmlns:a16="http://schemas.microsoft.com/office/drawing/2014/main" id="{49677E1E-0432-D089-FEAB-44C47C529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670" y="4240476"/>
            <a:ext cx="99354" cy="101105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67D5AE2F-54EB-3FB3-FDFE-483C83A69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563" y="4570424"/>
            <a:ext cx="77569" cy="98340"/>
          </a:xfrm>
          <a:prstGeom prst="rect">
            <a:avLst/>
          </a:prstGeom>
        </p:spPr>
      </p:pic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B69A4A4-F212-0E10-C96C-747CAF88E9BF}"/>
              </a:ext>
            </a:extLst>
          </p:cNvPr>
          <p:cNvCxnSpPr>
            <a:cxnSpLocks/>
          </p:cNvCxnSpPr>
          <p:nvPr/>
        </p:nvCxnSpPr>
        <p:spPr>
          <a:xfrm>
            <a:off x="7425711" y="3978134"/>
            <a:ext cx="0" cy="76500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FB20D07D-35C9-C72F-1560-705E12D04DB3}"/>
              </a:ext>
            </a:extLst>
          </p:cNvPr>
          <p:cNvSpPr txBox="1"/>
          <p:nvPr/>
        </p:nvSpPr>
        <p:spPr>
          <a:xfrm>
            <a:off x="5504762" y="4852053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updated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5993F7D-DC83-673E-605D-3F7AD0E0E5D7}"/>
              </a:ext>
            </a:extLst>
          </p:cNvPr>
          <p:cNvSpPr txBox="1"/>
          <p:nvPr/>
        </p:nvSpPr>
        <p:spPr>
          <a:xfrm>
            <a:off x="4773793" y="4854282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frozen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B9EAB1E-8589-D644-E6BB-EF6C867E744B}"/>
              </a:ext>
            </a:extLst>
          </p:cNvPr>
          <p:cNvSpPr txBox="1"/>
          <p:nvPr/>
        </p:nvSpPr>
        <p:spPr>
          <a:xfrm>
            <a:off x="6238468" y="4852508"/>
            <a:ext cx="2342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T1:       Special token    </a:t>
            </a:r>
          </a:p>
          <a:p>
            <a:r>
              <a:rPr lang="en-GB" sz="1000" dirty="0"/>
              <a:t>T2,3,4: Tokens used by old languages</a:t>
            </a:r>
          </a:p>
          <a:p>
            <a:r>
              <a:rPr lang="en-GB" sz="1000" dirty="0"/>
              <a:t>T3,4:    Tokens used by new language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67D5696C-DCAA-5E7A-3947-7C1EE207E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218" y="4037627"/>
            <a:ext cx="79117" cy="10349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10367050-A18C-C2CA-2A5A-CB3916D88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378" y="4055306"/>
            <a:ext cx="99342" cy="107391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3D2B7D05-D751-A779-B6AB-AFE0738A7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239" y="4053772"/>
            <a:ext cx="77559" cy="104454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5BAC19E7-4269-2EDC-5F93-C23B39209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183" y="4060021"/>
            <a:ext cx="77569" cy="98340"/>
          </a:xfrm>
          <a:prstGeom prst="rect">
            <a:avLst/>
          </a:prstGeom>
        </p:spPr>
      </p:pic>
      <p:grpSp>
        <p:nvGrpSpPr>
          <p:cNvPr id="96" name="组合 95">
            <a:extLst>
              <a:ext uri="{FF2B5EF4-FFF2-40B4-BE49-F238E27FC236}">
                <a16:creationId xmlns:a16="http://schemas.microsoft.com/office/drawing/2014/main" id="{D8FEE4BF-7D15-717F-9337-64E65CBE05C4}"/>
              </a:ext>
            </a:extLst>
          </p:cNvPr>
          <p:cNvGrpSpPr/>
          <p:nvPr/>
        </p:nvGrpSpPr>
        <p:grpSpPr>
          <a:xfrm>
            <a:off x="5876308" y="4008004"/>
            <a:ext cx="388194" cy="678573"/>
            <a:chOff x="6757851" y="3248067"/>
            <a:chExt cx="395471" cy="637141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01663396-DFB1-B5F8-FACB-5B125A4E576A}"/>
                </a:ext>
              </a:extLst>
            </p:cNvPr>
            <p:cNvSpPr/>
            <p:nvPr/>
          </p:nvSpPr>
          <p:spPr>
            <a:xfrm>
              <a:off x="6759453" y="356841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3620F92-F4D0-6D6B-BACE-9820A31DD707}"/>
                </a:ext>
              </a:extLst>
            </p:cNvPr>
            <p:cNvSpPr/>
            <p:nvPr/>
          </p:nvSpPr>
          <p:spPr>
            <a:xfrm>
              <a:off x="6761339" y="3728591"/>
              <a:ext cx="39037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BB7FE74-7257-62F2-6454-237D256E087F}"/>
                </a:ext>
              </a:extLst>
            </p:cNvPr>
            <p:cNvSpPr/>
            <p:nvPr/>
          </p:nvSpPr>
          <p:spPr>
            <a:xfrm>
              <a:off x="6757851" y="324806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954C0B3-6223-F203-B8CC-4DD3AFAF7428}"/>
                </a:ext>
              </a:extLst>
            </p:cNvPr>
            <p:cNvSpPr/>
            <p:nvPr/>
          </p:nvSpPr>
          <p:spPr>
            <a:xfrm>
              <a:off x="6759737" y="3408242"/>
              <a:ext cx="390378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T2</a:t>
              </a: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51529D7-E75A-E0EB-6159-8555ACD29934}"/>
              </a:ext>
            </a:extLst>
          </p:cNvPr>
          <p:cNvSpPr txBox="1"/>
          <p:nvPr/>
        </p:nvSpPr>
        <p:spPr>
          <a:xfrm>
            <a:off x="6630283" y="364196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Duplicate for </a:t>
            </a:r>
          </a:p>
          <a:p>
            <a:r>
              <a:rPr lang="en-GB" sz="900" dirty="0"/>
              <a:t>new language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5FE037B-569A-3C90-686B-554452BF4E31}"/>
              </a:ext>
            </a:extLst>
          </p:cNvPr>
          <p:cNvSpPr txBox="1"/>
          <p:nvPr/>
        </p:nvSpPr>
        <p:spPr>
          <a:xfrm>
            <a:off x="5597184" y="36367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Kept for old 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C73EC2C-42B3-6724-158D-1A94D6AB0FD5}"/>
              </a:ext>
            </a:extLst>
          </p:cNvPr>
          <p:cNvSpPr txBox="1"/>
          <p:nvPr/>
        </p:nvSpPr>
        <p:spPr>
          <a:xfrm>
            <a:off x="4559750" y="363926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Shared by </a:t>
            </a:r>
          </a:p>
          <a:p>
            <a:pPr algn="ctr"/>
            <a:r>
              <a:rPr lang="en-GB" sz="900" dirty="0"/>
              <a:t>all languages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6AEAB8-DE1A-A2CF-F410-58C9B5EF319C}"/>
              </a:ext>
            </a:extLst>
          </p:cNvPr>
          <p:cNvSpPr/>
          <p:nvPr/>
        </p:nvSpPr>
        <p:spPr>
          <a:xfrm>
            <a:off x="4633004" y="5163884"/>
            <a:ext cx="399849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DAFAD59-6441-5FF2-6B75-621B4AD1163E}"/>
              </a:ext>
            </a:extLst>
          </p:cNvPr>
          <p:cNvSpPr txBox="1"/>
          <p:nvPr/>
        </p:nvSpPr>
        <p:spPr>
          <a:xfrm>
            <a:off x="4998843" y="5117787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Token embedding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F3CC813-9CCF-D3ED-11DC-9D94D0F8D0BE}"/>
              </a:ext>
            </a:extLst>
          </p:cNvPr>
          <p:cNvSpPr txBox="1"/>
          <p:nvPr/>
        </p:nvSpPr>
        <p:spPr>
          <a:xfrm>
            <a:off x="7595420" y="364211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Shared by </a:t>
            </a:r>
          </a:p>
          <a:p>
            <a:pPr algn="ctr"/>
            <a:r>
              <a:rPr lang="en-GB" sz="900" dirty="0"/>
              <a:t>all languages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1166CFF-8236-DD3D-67F6-0FC9D7626C94}"/>
              </a:ext>
            </a:extLst>
          </p:cNvPr>
          <p:cNvSpPr txBox="1"/>
          <p:nvPr/>
        </p:nvSpPr>
        <p:spPr>
          <a:xfrm>
            <a:off x="4809742" y="34577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(A)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53957B9-0BBD-1BAA-50A9-D94D1BF6C388}"/>
              </a:ext>
            </a:extLst>
          </p:cNvPr>
          <p:cNvSpPr txBox="1"/>
          <p:nvPr/>
        </p:nvSpPr>
        <p:spPr>
          <a:xfrm>
            <a:off x="6276805" y="344344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(B)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C036616-1DF4-8567-90F1-331031A94064}"/>
              </a:ext>
            </a:extLst>
          </p:cNvPr>
          <p:cNvSpPr txBox="1"/>
          <p:nvPr/>
        </p:nvSpPr>
        <p:spPr>
          <a:xfrm>
            <a:off x="7752311" y="344344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(C)</a:t>
            </a:r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id="{A3777EEF-11D0-091F-443C-91ECF6449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5C57442A-CE5C-2DA7-9E15-EB2F2D8ABAE5}"/>
              </a:ext>
            </a:extLst>
          </p:cNvPr>
          <p:cNvSpPr/>
          <p:nvPr/>
        </p:nvSpPr>
        <p:spPr>
          <a:xfrm>
            <a:off x="1183382" y="457069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FF6D7BDE-A03E-1D55-9E3B-C4BC0477DF34}"/>
              </a:ext>
            </a:extLst>
          </p:cNvPr>
          <p:cNvCxnSpPr>
            <a:cxnSpLocks/>
          </p:cNvCxnSpPr>
          <p:nvPr/>
        </p:nvCxnSpPr>
        <p:spPr>
          <a:xfrm flipV="1">
            <a:off x="562697" y="542389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7F0127BC-A710-FBEB-5C3D-AA785FE1AF88}"/>
              </a:ext>
            </a:extLst>
          </p:cNvPr>
          <p:cNvSpPr/>
          <p:nvPr/>
        </p:nvSpPr>
        <p:spPr>
          <a:xfrm>
            <a:off x="1192207" y="53076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D460DD8-0FE0-FF25-C2DC-862A7E331D9F}"/>
              </a:ext>
            </a:extLst>
          </p:cNvPr>
          <p:cNvSpPr/>
          <p:nvPr/>
        </p:nvSpPr>
        <p:spPr>
          <a:xfrm>
            <a:off x="314984" y="488717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7CECEC35-E1D1-A613-D37B-8F604FA3AB35}"/>
              </a:ext>
            </a:extLst>
          </p:cNvPr>
          <p:cNvSpPr txBox="1"/>
          <p:nvPr/>
        </p:nvSpPr>
        <p:spPr>
          <a:xfrm>
            <a:off x="286143" y="495527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324BC6FE-991E-C7D9-C144-B10D104F7CD2}"/>
              </a:ext>
            </a:extLst>
          </p:cNvPr>
          <p:cNvSpPr/>
          <p:nvPr/>
        </p:nvSpPr>
        <p:spPr>
          <a:xfrm>
            <a:off x="1181606" y="494235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3F3CD568-2869-6F58-6F45-1519C092E809}"/>
              </a:ext>
            </a:extLst>
          </p:cNvPr>
          <p:cNvSpPr/>
          <p:nvPr/>
        </p:nvSpPr>
        <p:spPr>
          <a:xfrm>
            <a:off x="1174824" y="393135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8E7E281A-B4AC-D550-0564-06F87FEF783F}"/>
              </a:ext>
            </a:extLst>
          </p:cNvPr>
          <p:cNvCxnSpPr>
            <a:cxnSpLocks/>
          </p:cNvCxnSpPr>
          <p:nvPr/>
        </p:nvCxnSpPr>
        <p:spPr>
          <a:xfrm flipV="1">
            <a:off x="1372884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E98F07BE-A4A2-D5E6-BCB7-3080A6FEEA46}"/>
              </a:ext>
            </a:extLst>
          </p:cNvPr>
          <p:cNvCxnSpPr>
            <a:cxnSpLocks/>
          </p:cNvCxnSpPr>
          <p:nvPr/>
        </p:nvCxnSpPr>
        <p:spPr>
          <a:xfrm flipV="1">
            <a:off x="1624675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CCDEAD35-176D-1274-C157-38CB39411FB7}"/>
              </a:ext>
            </a:extLst>
          </p:cNvPr>
          <p:cNvCxnSpPr>
            <a:cxnSpLocks/>
          </p:cNvCxnSpPr>
          <p:nvPr/>
        </p:nvCxnSpPr>
        <p:spPr>
          <a:xfrm flipV="1">
            <a:off x="1879118" y="55158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9C1C133C-8DB4-F4DD-4A30-069E6DB3ACEC}"/>
              </a:ext>
            </a:extLst>
          </p:cNvPr>
          <p:cNvCxnSpPr>
            <a:cxnSpLocks/>
          </p:cNvCxnSpPr>
          <p:nvPr/>
        </p:nvCxnSpPr>
        <p:spPr>
          <a:xfrm flipV="1">
            <a:off x="1359794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78FC14E6-0189-F988-D5FB-E973195E1E3E}"/>
              </a:ext>
            </a:extLst>
          </p:cNvPr>
          <p:cNvCxnSpPr>
            <a:cxnSpLocks/>
          </p:cNvCxnSpPr>
          <p:nvPr/>
        </p:nvCxnSpPr>
        <p:spPr>
          <a:xfrm flipV="1">
            <a:off x="1611585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55EA5C4C-738C-0A99-D50E-25D10938C6EC}"/>
              </a:ext>
            </a:extLst>
          </p:cNvPr>
          <p:cNvCxnSpPr>
            <a:cxnSpLocks/>
          </p:cNvCxnSpPr>
          <p:nvPr/>
        </p:nvCxnSpPr>
        <p:spPr>
          <a:xfrm flipV="1">
            <a:off x="1866028" y="37021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3" name="任意多边形: 形状 192">
            <a:extLst>
              <a:ext uri="{FF2B5EF4-FFF2-40B4-BE49-F238E27FC236}">
                <a16:creationId xmlns:a16="http://schemas.microsoft.com/office/drawing/2014/main" id="{CC44B72F-31EF-1B86-5853-6C9A5BCBED57}"/>
              </a:ext>
            </a:extLst>
          </p:cNvPr>
          <p:cNvSpPr/>
          <p:nvPr/>
        </p:nvSpPr>
        <p:spPr>
          <a:xfrm>
            <a:off x="598280" y="465151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90106E37-9CD4-04EE-D322-641A6A2B7C64}"/>
              </a:ext>
            </a:extLst>
          </p:cNvPr>
          <p:cNvCxnSpPr>
            <a:cxnSpLocks/>
          </p:cNvCxnSpPr>
          <p:nvPr/>
        </p:nvCxnSpPr>
        <p:spPr>
          <a:xfrm>
            <a:off x="1061089" y="423818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07" name="任意多边形: 形状 206">
            <a:extLst>
              <a:ext uri="{FF2B5EF4-FFF2-40B4-BE49-F238E27FC236}">
                <a16:creationId xmlns:a16="http://schemas.microsoft.com/office/drawing/2014/main" id="{B6FE2262-5A9D-16DE-901D-4567FB047AC2}"/>
              </a:ext>
            </a:extLst>
          </p:cNvPr>
          <p:cNvSpPr/>
          <p:nvPr/>
        </p:nvSpPr>
        <p:spPr>
          <a:xfrm rot="440232">
            <a:off x="1072310" y="404814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任意多边形: 形状 207">
            <a:extLst>
              <a:ext uri="{FF2B5EF4-FFF2-40B4-BE49-F238E27FC236}">
                <a16:creationId xmlns:a16="http://schemas.microsoft.com/office/drawing/2014/main" id="{5DC06213-2F4F-DA4F-B070-EEFF07F390B1}"/>
              </a:ext>
            </a:extLst>
          </p:cNvPr>
          <p:cNvSpPr/>
          <p:nvPr/>
        </p:nvSpPr>
        <p:spPr>
          <a:xfrm rot="20898683">
            <a:off x="1087672" y="534854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5DBAE382-CECF-5A1B-5F1A-19A59266A86D}"/>
              </a:ext>
            </a:extLst>
          </p:cNvPr>
          <p:cNvCxnSpPr>
            <a:cxnSpLocks/>
          </p:cNvCxnSpPr>
          <p:nvPr/>
        </p:nvCxnSpPr>
        <p:spPr>
          <a:xfrm>
            <a:off x="1080724" y="465687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25ED0BA0-68E5-619C-215C-BF63C4C11F94}"/>
              </a:ext>
            </a:extLst>
          </p:cNvPr>
          <p:cNvCxnSpPr>
            <a:cxnSpLocks/>
          </p:cNvCxnSpPr>
          <p:nvPr/>
        </p:nvCxnSpPr>
        <p:spPr>
          <a:xfrm>
            <a:off x="1080724" y="505506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11" name="图片 210">
            <a:extLst>
              <a:ext uri="{FF2B5EF4-FFF2-40B4-BE49-F238E27FC236}">
                <a16:creationId xmlns:a16="http://schemas.microsoft.com/office/drawing/2014/main" id="{D2E68143-1D06-9EEC-02BF-5ED6DB01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52" y="5733767"/>
            <a:ext cx="199490" cy="185041"/>
          </a:xfrm>
          <a:prstGeom prst="rect">
            <a:avLst/>
          </a:prstGeom>
        </p:spPr>
      </p:pic>
      <p:sp>
        <p:nvSpPr>
          <p:cNvPr id="212" name="文本框 211">
            <a:extLst>
              <a:ext uri="{FF2B5EF4-FFF2-40B4-BE49-F238E27FC236}">
                <a16:creationId xmlns:a16="http://schemas.microsoft.com/office/drawing/2014/main" id="{FAE8FF7E-D107-99A6-AEF0-C02DD272CF1A}"/>
              </a:ext>
            </a:extLst>
          </p:cNvPr>
          <p:cNvSpPr txBox="1"/>
          <p:nvPr/>
        </p:nvSpPr>
        <p:spPr>
          <a:xfrm>
            <a:off x="1263988" y="38967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85F458C2-CC57-4F01-610D-06E833ACB2DD}"/>
              </a:ext>
            </a:extLst>
          </p:cNvPr>
          <p:cNvSpPr txBox="1"/>
          <p:nvPr/>
        </p:nvSpPr>
        <p:spPr>
          <a:xfrm>
            <a:off x="1263987" y="454427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26264D58-DF4B-5D79-82C4-3388D7CF081B}"/>
              </a:ext>
            </a:extLst>
          </p:cNvPr>
          <p:cNvSpPr txBox="1"/>
          <p:nvPr/>
        </p:nvSpPr>
        <p:spPr>
          <a:xfrm>
            <a:off x="1263986" y="49126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BE07BCA7-3249-AEA5-E583-276680F0F0A4}"/>
              </a:ext>
            </a:extLst>
          </p:cNvPr>
          <p:cNvSpPr txBox="1"/>
          <p:nvPr/>
        </p:nvSpPr>
        <p:spPr>
          <a:xfrm>
            <a:off x="1255157" y="52671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AB7B9255-9751-3880-AE4A-BA7E5524F789}"/>
              </a:ext>
            </a:extLst>
          </p:cNvPr>
          <p:cNvCxnSpPr>
            <a:cxnSpLocks/>
          </p:cNvCxnSpPr>
          <p:nvPr/>
        </p:nvCxnSpPr>
        <p:spPr>
          <a:xfrm flipV="1">
            <a:off x="2150356" y="55248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BBCF21E4-612D-6A0A-52F5-8AA6EA3A2264}"/>
              </a:ext>
            </a:extLst>
          </p:cNvPr>
          <p:cNvCxnSpPr>
            <a:cxnSpLocks/>
          </p:cNvCxnSpPr>
          <p:nvPr/>
        </p:nvCxnSpPr>
        <p:spPr>
          <a:xfrm flipV="1">
            <a:off x="2150356" y="369849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DBD3BF23-9790-CBB1-756D-95D92AFB6A42}"/>
              </a:ext>
            </a:extLst>
          </p:cNvPr>
          <p:cNvGrpSpPr/>
          <p:nvPr/>
        </p:nvGrpSpPr>
        <p:grpSpPr>
          <a:xfrm>
            <a:off x="1380514" y="4145150"/>
            <a:ext cx="753946" cy="437314"/>
            <a:chOff x="7984794" y="3510095"/>
            <a:chExt cx="753946" cy="147057"/>
          </a:xfrm>
        </p:grpSpPr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40CF5DAE-CAA5-318D-DCCB-BB9203C60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22E1D8DD-6FC9-B202-A353-3C05176D6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1066C15E-B4C2-F236-4F45-CE58C8F29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A8BED33F-40C0-F52D-35C4-C9CAE0124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AEE06E1E-A7F6-5541-61A0-C57D46899576}"/>
              </a:ext>
            </a:extLst>
          </p:cNvPr>
          <p:cNvGrpSpPr/>
          <p:nvPr/>
        </p:nvGrpSpPr>
        <p:grpSpPr>
          <a:xfrm>
            <a:off x="1385521" y="4794117"/>
            <a:ext cx="753946" cy="147057"/>
            <a:chOff x="7984794" y="3510095"/>
            <a:chExt cx="753946" cy="147057"/>
          </a:xfrm>
        </p:grpSpPr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4B0F61D3-6BC0-A2C5-834C-1ED0E32CC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0C92887D-E77C-870F-FEF2-C7873E850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CB0D32A0-8236-18B5-BEA9-B5E804F9D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CCC2D00E-5F17-04AA-77AC-55A24849A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ED136B56-CEDD-1188-727D-19FDA448896D}"/>
              </a:ext>
            </a:extLst>
          </p:cNvPr>
          <p:cNvGrpSpPr/>
          <p:nvPr/>
        </p:nvGrpSpPr>
        <p:grpSpPr>
          <a:xfrm>
            <a:off x="1392395" y="5170804"/>
            <a:ext cx="753946" cy="147057"/>
            <a:chOff x="7984794" y="3510095"/>
            <a:chExt cx="753946" cy="147057"/>
          </a:xfrm>
        </p:grpSpPr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5C189C62-9071-E50A-CFD9-CF420DCB2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7997CA85-F483-A169-CA3C-17DA4FB7D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2B23B446-14CC-EFA7-BB39-8B2D79D3A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E330CCC7-2AAD-0680-90F0-3EBB42452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33" name="图片 232">
            <a:extLst>
              <a:ext uri="{FF2B5EF4-FFF2-40B4-BE49-F238E27FC236}">
                <a16:creationId xmlns:a16="http://schemas.microsoft.com/office/drawing/2014/main" id="{857126F1-9724-157F-0668-45FD6638E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960" y="5752310"/>
            <a:ext cx="1010804" cy="256043"/>
          </a:xfrm>
          <a:prstGeom prst="rect">
            <a:avLst/>
          </a:prstGeom>
        </p:spPr>
      </p:pic>
      <p:pic>
        <p:nvPicPr>
          <p:cNvPr id="234" name="图片 233">
            <a:extLst>
              <a:ext uri="{FF2B5EF4-FFF2-40B4-BE49-F238E27FC236}">
                <a16:creationId xmlns:a16="http://schemas.microsoft.com/office/drawing/2014/main" id="{162B9FC5-0FFB-0E04-B4FB-79D7534CCA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955" y="3443727"/>
            <a:ext cx="1012815" cy="256043"/>
          </a:xfrm>
          <a:prstGeom prst="rect">
            <a:avLst/>
          </a:prstGeom>
        </p:spPr>
      </p:pic>
      <p:sp>
        <p:nvSpPr>
          <p:cNvPr id="235" name="圆柱体 234">
            <a:extLst>
              <a:ext uri="{FF2B5EF4-FFF2-40B4-BE49-F238E27FC236}">
                <a16:creationId xmlns:a16="http://schemas.microsoft.com/office/drawing/2014/main" id="{58C41915-445B-F865-A87D-93A31374E1A8}"/>
              </a:ext>
            </a:extLst>
          </p:cNvPr>
          <p:cNvSpPr/>
          <p:nvPr/>
        </p:nvSpPr>
        <p:spPr>
          <a:xfrm>
            <a:off x="2580677" y="5711158"/>
            <a:ext cx="396164" cy="382890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0FAA3F80-D2CC-53E4-F581-D3802467318B}"/>
              </a:ext>
            </a:extLst>
          </p:cNvPr>
          <p:cNvSpPr txBox="1"/>
          <p:nvPr/>
        </p:nvSpPr>
        <p:spPr>
          <a:xfrm>
            <a:off x="2283580" y="6062825"/>
            <a:ext cx="116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517569B1-E6FE-CA71-E1BB-FC6002ED7004}"/>
              </a:ext>
            </a:extLst>
          </p:cNvPr>
          <p:cNvSpPr/>
          <p:nvPr/>
        </p:nvSpPr>
        <p:spPr>
          <a:xfrm flipH="1">
            <a:off x="3083901" y="4836750"/>
            <a:ext cx="116159" cy="1244331"/>
          </a:xfrm>
          <a:prstGeom prst="rightBrace">
            <a:avLst>
              <a:gd name="adj1" fmla="val 8333"/>
              <a:gd name="adj2" fmla="val 824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CB021886-DE5C-119C-5E03-9353F76CD855}"/>
              </a:ext>
            </a:extLst>
          </p:cNvPr>
          <p:cNvSpPr/>
          <p:nvPr/>
        </p:nvSpPr>
        <p:spPr>
          <a:xfrm>
            <a:off x="3255517" y="5223266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9941002C-C7DE-513E-E9B0-94DD3B26BD06}"/>
              </a:ext>
            </a:extLst>
          </p:cNvPr>
          <p:cNvSpPr/>
          <p:nvPr/>
        </p:nvSpPr>
        <p:spPr>
          <a:xfrm>
            <a:off x="3255536" y="5393856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0D987B16-B18A-9617-ECE8-5BB9B19B3531}"/>
              </a:ext>
            </a:extLst>
          </p:cNvPr>
          <p:cNvSpPr/>
          <p:nvPr/>
        </p:nvSpPr>
        <p:spPr>
          <a:xfrm>
            <a:off x="3255322" y="4882084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440E1DA4-63C9-5D39-FFCB-89A385FE2423}"/>
              </a:ext>
            </a:extLst>
          </p:cNvPr>
          <p:cNvSpPr/>
          <p:nvPr/>
        </p:nvSpPr>
        <p:spPr>
          <a:xfrm>
            <a:off x="3255322" y="5052675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D1D34FB1-EF23-A41F-C730-678AF3F4D197}"/>
              </a:ext>
            </a:extLst>
          </p:cNvPr>
          <p:cNvSpPr/>
          <p:nvPr/>
        </p:nvSpPr>
        <p:spPr>
          <a:xfrm>
            <a:off x="3254557" y="5869689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E14A8CC2-2279-21A0-422D-52DFDA65C6AC}"/>
              </a:ext>
            </a:extLst>
          </p:cNvPr>
          <p:cNvSpPr txBox="1"/>
          <p:nvPr/>
        </p:nvSpPr>
        <p:spPr>
          <a:xfrm>
            <a:off x="3199271" y="5819471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T100</a:t>
            </a: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49324330-1505-EEFC-CA93-809CD964FE09}"/>
              </a:ext>
            </a:extLst>
          </p:cNvPr>
          <p:cNvSpPr txBox="1"/>
          <p:nvPr/>
        </p:nvSpPr>
        <p:spPr>
          <a:xfrm rot="5400000">
            <a:off x="3309411" y="5526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E8FD5586-59F2-E797-E7CB-54818C6E8DBE}"/>
              </a:ext>
            </a:extLst>
          </p:cNvPr>
          <p:cNvCxnSpPr>
            <a:cxnSpLocks/>
          </p:cNvCxnSpPr>
          <p:nvPr/>
        </p:nvCxnSpPr>
        <p:spPr>
          <a:xfrm flipH="1">
            <a:off x="2309794" y="5880331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6" name="矩形 245">
            <a:extLst>
              <a:ext uri="{FF2B5EF4-FFF2-40B4-BE49-F238E27FC236}">
                <a16:creationId xmlns:a16="http://schemas.microsoft.com/office/drawing/2014/main" id="{5D3A4EB0-6CA5-ED5A-20A9-405214EF87C1}"/>
              </a:ext>
            </a:extLst>
          </p:cNvPr>
          <p:cNvSpPr/>
          <p:nvPr/>
        </p:nvSpPr>
        <p:spPr>
          <a:xfrm>
            <a:off x="2334559" y="4743143"/>
            <a:ext cx="1423590" cy="175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DC141F73-0CB6-7F05-6990-9B65542E5BFB}"/>
              </a:ext>
            </a:extLst>
          </p:cNvPr>
          <p:cNvSpPr/>
          <p:nvPr/>
        </p:nvSpPr>
        <p:spPr>
          <a:xfrm>
            <a:off x="4336673" y="3406538"/>
            <a:ext cx="4418366" cy="2182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9" name="直接连接符 248">
            <a:extLst>
              <a:ext uri="{FF2B5EF4-FFF2-40B4-BE49-F238E27FC236}">
                <a16:creationId xmlns:a16="http://schemas.microsoft.com/office/drawing/2014/main" id="{6CC3B916-8F96-4EFF-D3B1-63631C00ADC5}"/>
              </a:ext>
            </a:extLst>
          </p:cNvPr>
          <p:cNvCxnSpPr/>
          <p:nvPr/>
        </p:nvCxnSpPr>
        <p:spPr>
          <a:xfrm flipV="1">
            <a:off x="2381534" y="3429000"/>
            <a:ext cx="1937982" cy="13141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>
            <a:extLst>
              <a:ext uri="{FF2B5EF4-FFF2-40B4-BE49-F238E27FC236}">
                <a16:creationId xmlns:a16="http://schemas.microsoft.com/office/drawing/2014/main" id="{E3759971-D28E-CADD-DE6B-051C8E20EDF3}"/>
              </a:ext>
            </a:extLst>
          </p:cNvPr>
          <p:cNvCxnSpPr>
            <a:cxnSpLocks/>
          </p:cNvCxnSpPr>
          <p:nvPr/>
        </p:nvCxnSpPr>
        <p:spPr>
          <a:xfrm flipV="1">
            <a:off x="3761941" y="5602791"/>
            <a:ext cx="5004849" cy="90224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  <p:bldP spid="74" grpId="0" animBg="1"/>
      <p:bldP spid="75" grpId="0" animBg="1"/>
      <p:bldP spid="76" grpId="0" animBg="1"/>
      <p:bldP spid="77" grpId="0" animBg="1"/>
      <p:bldP spid="82" grpId="0" animBg="1"/>
      <p:bldP spid="83" grpId="0" animBg="1"/>
      <p:bldP spid="84" grpId="0" animBg="1"/>
      <p:bldP spid="85" grpId="0" animBg="1"/>
      <p:bldP spid="89" grpId="0"/>
      <p:bldP spid="90" grpId="0"/>
      <p:bldP spid="91" grpId="0"/>
      <p:bldP spid="101" grpId="0"/>
      <p:bldP spid="102" grpId="0"/>
      <p:bldP spid="103" grpId="0"/>
      <p:bldP spid="104" grpId="0" animBg="1"/>
      <p:bldP spid="105" grpId="0"/>
      <p:bldP spid="106" grpId="0"/>
      <p:bldP spid="107" grpId="0"/>
      <p:bldP spid="108" grpId="0"/>
      <p:bldP spid="138" grpId="0"/>
      <p:bldP spid="246" grpId="0" animBg="1"/>
      <p:bldP spid="2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6A78-BF38-5467-4AEB-C3EBD1B9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E9B02B31-75D2-3218-7047-2D810E4B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7CE9C1A5-6B4C-9D25-189E-5D02FF98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2C221-4A1B-17A9-9C21-16E3AE61F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71AEE-0290-24BF-FD8A-26D55478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Problem: New task knowledge interferes old task knowledge     error propagation</a:t>
            </a:r>
          </a:p>
          <a:p>
            <a:r>
              <a:rPr lang="en-GB" sz="2000" dirty="0">
                <a:solidFill>
                  <a:schemeClr val="tx1"/>
                </a:solidFill>
              </a:rPr>
              <a:t>Reason: </a:t>
            </a:r>
          </a:p>
          <a:p>
            <a:pPr lvl="1"/>
            <a:r>
              <a:rPr lang="en-GB" sz="1600" dirty="0"/>
              <a:t>New special tokens are added for new languages</a:t>
            </a:r>
          </a:p>
          <a:p>
            <a:pPr lvl="1"/>
            <a:r>
              <a:rPr lang="en-GB" sz="1600" dirty="0"/>
              <a:t>The new tokens interferes with old language tasks</a:t>
            </a:r>
          </a:p>
          <a:p>
            <a:r>
              <a:rPr lang="en-GB" sz="2000" dirty="0">
                <a:solidFill>
                  <a:schemeClr val="tx1"/>
                </a:solidFill>
              </a:rPr>
              <a:t>Solution: Suppress the output of new special tokens for old language tasks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2A8474-CB9C-A21F-8497-175E90AC5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43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13694FA-366E-825C-E8C0-3664D876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242A466-B68E-567C-921F-9127DD1AECD9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6AF25E8-C0D1-B039-65FF-D84C1C5CF0BF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0A4B0EEA-7940-487C-30A8-41A062CA258E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2286E73F-9E06-0CC4-CCE4-44445E12C59D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B0483DC-DD22-A0FB-451F-ACA2C7BC00CB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E2B0A2E-7718-C9B3-8935-C0F44BA1A9C3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D00F38FA-7E92-5234-4F0D-D91CE541B879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AA27A55E-4A33-5061-B43A-0C2C95F86D61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58B31882-BE05-86E2-0F53-62E54344EA20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A9D38CF2-42EF-5FFA-90E0-D2E97DBFE4D7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id="{D9852062-7859-B8EF-447B-B6E283455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38D86EB6-8D00-3BFF-6C9A-B2922E4EAE9A}"/>
              </a:ext>
            </a:extLst>
          </p:cNvPr>
          <p:cNvSpPr/>
          <p:nvPr/>
        </p:nvSpPr>
        <p:spPr>
          <a:xfrm>
            <a:off x="1183382" y="457069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81EA0196-2238-BCE7-8E62-51DE9E267BA1}"/>
              </a:ext>
            </a:extLst>
          </p:cNvPr>
          <p:cNvCxnSpPr>
            <a:cxnSpLocks/>
          </p:cNvCxnSpPr>
          <p:nvPr/>
        </p:nvCxnSpPr>
        <p:spPr>
          <a:xfrm flipV="1">
            <a:off x="562697" y="542389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9D4AC5F2-FA50-E7AB-3881-9821A53DADB9}"/>
              </a:ext>
            </a:extLst>
          </p:cNvPr>
          <p:cNvSpPr/>
          <p:nvPr/>
        </p:nvSpPr>
        <p:spPr>
          <a:xfrm>
            <a:off x="1192207" y="53076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4912643-B3B0-7A96-8F15-3A3DBE16E8F4}"/>
              </a:ext>
            </a:extLst>
          </p:cNvPr>
          <p:cNvSpPr/>
          <p:nvPr/>
        </p:nvSpPr>
        <p:spPr>
          <a:xfrm>
            <a:off x="314984" y="4887177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97011732-C950-31FB-28E0-B13BF0455153}"/>
              </a:ext>
            </a:extLst>
          </p:cNvPr>
          <p:cNvSpPr txBox="1"/>
          <p:nvPr/>
        </p:nvSpPr>
        <p:spPr>
          <a:xfrm>
            <a:off x="286143" y="4955270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DC863962-D03B-4F08-E27F-D059BB41E923}"/>
              </a:ext>
            </a:extLst>
          </p:cNvPr>
          <p:cNvSpPr/>
          <p:nvPr/>
        </p:nvSpPr>
        <p:spPr>
          <a:xfrm>
            <a:off x="1181606" y="494235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67397A9B-E9DF-3C4D-6A93-62CF6D18A77B}"/>
              </a:ext>
            </a:extLst>
          </p:cNvPr>
          <p:cNvSpPr/>
          <p:nvPr/>
        </p:nvSpPr>
        <p:spPr>
          <a:xfrm>
            <a:off x="1174824" y="3931351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E1EC33EF-F194-5897-7C42-98779B4E1596}"/>
              </a:ext>
            </a:extLst>
          </p:cNvPr>
          <p:cNvCxnSpPr>
            <a:cxnSpLocks/>
          </p:cNvCxnSpPr>
          <p:nvPr/>
        </p:nvCxnSpPr>
        <p:spPr>
          <a:xfrm flipV="1">
            <a:off x="1372884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AA0157CA-3009-E9FB-D101-E55C47B5FD6C}"/>
              </a:ext>
            </a:extLst>
          </p:cNvPr>
          <p:cNvCxnSpPr>
            <a:cxnSpLocks/>
          </p:cNvCxnSpPr>
          <p:nvPr/>
        </p:nvCxnSpPr>
        <p:spPr>
          <a:xfrm flipV="1">
            <a:off x="1624675" y="551626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A3491F30-756C-ADA3-3F77-420E97D69CAA}"/>
              </a:ext>
            </a:extLst>
          </p:cNvPr>
          <p:cNvCxnSpPr>
            <a:cxnSpLocks/>
          </p:cNvCxnSpPr>
          <p:nvPr/>
        </p:nvCxnSpPr>
        <p:spPr>
          <a:xfrm flipV="1">
            <a:off x="1879118" y="551584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FF4AE79F-CD78-5FEE-A3B5-A4E2F895BB00}"/>
              </a:ext>
            </a:extLst>
          </p:cNvPr>
          <p:cNvCxnSpPr>
            <a:cxnSpLocks/>
          </p:cNvCxnSpPr>
          <p:nvPr/>
        </p:nvCxnSpPr>
        <p:spPr>
          <a:xfrm flipV="1">
            <a:off x="1359794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F2E638D1-857D-33DE-E2FE-EC28341D6A60}"/>
              </a:ext>
            </a:extLst>
          </p:cNvPr>
          <p:cNvCxnSpPr>
            <a:cxnSpLocks/>
          </p:cNvCxnSpPr>
          <p:nvPr/>
        </p:nvCxnSpPr>
        <p:spPr>
          <a:xfrm flipV="1">
            <a:off x="1611585" y="370258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380D7F78-93DC-F5A3-CAF7-986712940C81}"/>
              </a:ext>
            </a:extLst>
          </p:cNvPr>
          <p:cNvCxnSpPr>
            <a:cxnSpLocks/>
          </p:cNvCxnSpPr>
          <p:nvPr/>
        </p:nvCxnSpPr>
        <p:spPr>
          <a:xfrm flipV="1">
            <a:off x="1866028" y="37021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3" name="任意多边形: 形状 192">
            <a:extLst>
              <a:ext uri="{FF2B5EF4-FFF2-40B4-BE49-F238E27FC236}">
                <a16:creationId xmlns:a16="http://schemas.microsoft.com/office/drawing/2014/main" id="{F8AA139F-CF40-6449-A177-E2CD1747153A}"/>
              </a:ext>
            </a:extLst>
          </p:cNvPr>
          <p:cNvSpPr/>
          <p:nvPr/>
        </p:nvSpPr>
        <p:spPr>
          <a:xfrm>
            <a:off x="598280" y="4651512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A4E50482-0CFD-E6AF-223A-29A8B36F2286}"/>
              </a:ext>
            </a:extLst>
          </p:cNvPr>
          <p:cNvCxnSpPr>
            <a:cxnSpLocks/>
          </p:cNvCxnSpPr>
          <p:nvPr/>
        </p:nvCxnSpPr>
        <p:spPr>
          <a:xfrm>
            <a:off x="1061089" y="4238184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07" name="任意多边形: 形状 206">
            <a:extLst>
              <a:ext uri="{FF2B5EF4-FFF2-40B4-BE49-F238E27FC236}">
                <a16:creationId xmlns:a16="http://schemas.microsoft.com/office/drawing/2014/main" id="{C7C77F52-6871-FFB8-32CB-C7544143EAEC}"/>
              </a:ext>
            </a:extLst>
          </p:cNvPr>
          <p:cNvSpPr/>
          <p:nvPr/>
        </p:nvSpPr>
        <p:spPr>
          <a:xfrm rot="440232">
            <a:off x="1072310" y="4048143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任意多边形: 形状 207">
            <a:extLst>
              <a:ext uri="{FF2B5EF4-FFF2-40B4-BE49-F238E27FC236}">
                <a16:creationId xmlns:a16="http://schemas.microsoft.com/office/drawing/2014/main" id="{C6B7947E-82E3-6F70-5DE5-DEC2CD519E7F}"/>
              </a:ext>
            </a:extLst>
          </p:cNvPr>
          <p:cNvSpPr/>
          <p:nvPr/>
        </p:nvSpPr>
        <p:spPr>
          <a:xfrm rot="20898683">
            <a:off x="1087672" y="5348547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C0121AE3-883E-4492-4095-3E0EF7610574}"/>
              </a:ext>
            </a:extLst>
          </p:cNvPr>
          <p:cNvCxnSpPr>
            <a:cxnSpLocks/>
          </p:cNvCxnSpPr>
          <p:nvPr/>
        </p:nvCxnSpPr>
        <p:spPr>
          <a:xfrm>
            <a:off x="1080724" y="4656878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5FC4EABE-D138-DCB5-388D-183FDBBBABD9}"/>
              </a:ext>
            </a:extLst>
          </p:cNvPr>
          <p:cNvCxnSpPr>
            <a:cxnSpLocks/>
          </p:cNvCxnSpPr>
          <p:nvPr/>
        </p:nvCxnSpPr>
        <p:spPr>
          <a:xfrm>
            <a:off x="1080724" y="505506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11" name="图片 210">
            <a:extLst>
              <a:ext uri="{FF2B5EF4-FFF2-40B4-BE49-F238E27FC236}">
                <a16:creationId xmlns:a16="http://schemas.microsoft.com/office/drawing/2014/main" id="{A8BFAA87-7A9B-5108-BCD5-2C6F79889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2" y="5733767"/>
            <a:ext cx="199490" cy="185041"/>
          </a:xfrm>
          <a:prstGeom prst="rect">
            <a:avLst/>
          </a:prstGeom>
        </p:spPr>
      </p:pic>
      <p:sp>
        <p:nvSpPr>
          <p:cNvPr id="212" name="文本框 211">
            <a:extLst>
              <a:ext uri="{FF2B5EF4-FFF2-40B4-BE49-F238E27FC236}">
                <a16:creationId xmlns:a16="http://schemas.microsoft.com/office/drawing/2014/main" id="{9FEF0F96-8FE3-9A2F-9116-C29D3488E0E3}"/>
              </a:ext>
            </a:extLst>
          </p:cNvPr>
          <p:cNvSpPr txBox="1"/>
          <p:nvPr/>
        </p:nvSpPr>
        <p:spPr>
          <a:xfrm>
            <a:off x="1263988" y="38967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D1B4E926-3271-8BE7-43F1-85DC982AC0A9}"/>
              </a:ext>
            </a:extLst>
          </p:cNvPr>
          <p:cNvSpPr txBox="1"/>
          <p:nvPr/>
        </p:nvSpPr>
        <p:spPr>
          <a:xfrm>
            <a:off x="1263987" y="454427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41B0CEF4-8447-75F2-5C39-0C1B80BB5898}"/>
              </a:ext>
            </a:extLst>
          </p:cNvPr>
          <p:cNvSpPr txBox="1"/>
          <p:nvPr/>
        </p:nvSpPr>
        <p:spPr>
          <a:xfrm>
            <a:off x="1263986" y="491263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20FF4BB2-8D9B-628D-346E-E3ECB3E0EC5B}"/>
              </a:ext>
            </a:extLst>
          </p:cNvPr>
          <p:cNvSpPr txBox="1"/>
          <p:nvPr/>
        </p:nvSpPr>
        <p:spPr>
          <a:xfrm>
            <a:off x="1255157" y="52671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BFD66B97-2076-3C0D-12AD-D50E40E3A3A8}"/>
              </a:ext>
            </a:extLst>
          </p:cNvPr>
          <p:cNvCxnSpPr>
            <a:cxnSpLocks/>
          </p:cNvCxnSpPr>
          <p:nvPr/>
        </p:nvCxnSpPr>
        <p:spPr>
          <a:xfrm flipV="1">
            <a:off x="2150356" y="55248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79626A4D-BABF-9421-4562-ACC42DDDC28E}"/>
              </a:ext>
            </a:extLst>
          </p:cNvPr>
          <p:cNvCxnSpPr>
            <a:cxnSpLocks/>
          </p:cNvCxnSpPr>
          <p:nvPr/>
        </p:nvCxnSpPr>
        <p:spPr>
          <a:xfrm flipV="1">
            <a:off x="2150356" y="369849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CE1600A9-9C94-DBEB-55D9-2C1A1DD221BE}"/>
              </a:ext>
            </a:extLst>
          </p:cNvPr>
          <p:cNvGrpSpPr/>
          <p:nvPr/>
        </p:nvGrpSpPr>
        <p:grpSpPr>
          <a:xfrm>
            <a:off x="1380514" y="4145150"/>
            <a:ext cx="753946" cy="437314"/>
            <a:chOff x="7984794" y="3510095"/>
            <a:chExt cx="753946" cy="147057"/>
          </a:xfrm>
        </p:grpSpPr>
        <p:cxnSp>
          <p:nvCxnSpPr>
            <p:cNvPr id="219" name="直接箭头连接符 218">
              <a:extLst>
                <a:ext uri="{FF2B5EF4-FFF2-40B4-BE49-F238E27FC236}">
                  <a16:creationId xmlns:a16="http://schemas.microsoft.com/office/drawing/2014/main" id="{4AD772C9-EF6E-86E0-D4D8-4DCC164EC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0" name="直接箭头连接符 219">
              <a:extLst>
                <a:ext uri="{FF2B5EF4-FFF2-40B4-BE49-F238E27FC236}">
                  <a16:creationId xmlns:a16="http://schemas.microsoft.com/office/drawing/2014/main" id="{65B2F481-A5E5-B4C0-F359-56998FB0D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1" name="直接箭头连接符 220">
              <a:extLst>
                <a:ext uri="{FF2B5EF4-FFF2-40B4-BE49-F238E27FC236}">
                  <a16:creationId xmlns:a16="http://schemas.microsoft.com/office/drawing/2014/main" id="{EBDD855C-5823-C1F1-6DEB-0817D1830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2" name="直接箭头连接符 221">
              <a:extLst>
                <a:ext uri="{FF2B5EF4-FFF2-40B4-BE49-F238E27FC236}">
                  <a16:creationId xmlns:a16="http://schemas.microsoft.com/office/drawing/2014/main" id="{AF13D611-A4F8-5B7C-83A2-5387D6908F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3" name="组合 222">
            <a:extLst>
              <a:ext uri="{FF2B5EF4-FFF2-40B4-BE49-F238E27FC236}">
                <a16:creationId xmlns:a16="http://schemas.microsoft.com/office/drawing/2014/main" id="{58EB2C60-B458-B5B6-5507-2F114A799007}"/>
              </a:ext>
            </a:extLst>
          </p:cNvPr>
          <p:cNvGrpSpPr/>
          <p:nvPr/>
        </p:nvGrpSpPr>
        <p:grpSpPr>
          <a:xfrm>
            <a:off x="1385521" y="4794117"/>
            <a:ext cx="753946" cy="147057"/>
            <a:chOff x="7984794" y="3510095"/>
            <a:chExt cx="753946" cy="147057"/>
          </a:xfrm>
        </p:grpSpPr>
        <p:cxnSp>
          <p:nvCxnSpPr>
            <p:cNvPr id="224" name="直接箭头连接符 223">
              <a:extLst>
                <a:ext uri="{FF2B5EF4-FFF2-40B4-BE49-F238E27FC236}">
                  <a16:creationId xmlns:a16="http://schemas.microsoft.com/office/drawing/2014/main" id="{3185CAD3-4E4C-B657-B551-29EBF85A1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5" name="直接箭头连接符 224">
              <a:extLst>
                <a:ext uri="{FF2B5EF4-FFF2-40B4-BE49-F238E27FC236}">
                  <a16:creationId xmlns:a16="http://schemas.microsoft.com/office/drawing/2014/main" id="{815F997F-E140-96C5-0619-C420BF82D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6" name="直接箭头连接符 225">
              <a:extLst>
                <a:ext uri="{FF2B5EF4-FFF2-40B4-BE49-F238E27FC236}">
                  <a16:creationId xmlns:a16="http://schemas.microsoft.com/office/drawing/2014/main" id="{AB337197-4B7F-B43A-CDDA-758FB07A3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7" name="直接箭头连接符 226">
              <a:extLst>
                <a:ext uri="{FF2B5EF4-FFF2-40B4-BE49-F238E27FC236}">
                  <a16:creationId xmlns:a16="http://schemas.microsoft.com/office/drawing/2014/main" id="{DA43406B-7601-9E27-C3CF-B3606165E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72C531C3-BC41-0566-DC6E-DC14C904221B}"/>
              </a:ext>
            </a:extLst>
          </p:cNvPr>
          <p:cNvGrpSpPr/>
          <p:nvPr/>
        </p:nvGrpSpPr>
        <p:grpSpPr>
          <a:xfrm>
            <a:off x="1392395" y="5170804"/>
            <a:ext cx="753946" cy="147057"/>
            <a:chOff x="7984794" y="3510095"/>
            <a:chExt cx="753946" cy="147057"/>
          </a:xfrm>
        </p:grpSpPr>
        <p:cxnSp>
          <p:nvCxnSpPr>
            <p:cNvPr id="229" name="直接箭头连接符 228">
              <a:extLst>
                <a:ext uri="{FF2B5EF4-FFF2-40B4-BE49-F238E27FC236}">
                  <a16:creationId xmlns:a16="http://schemas.microsoft.com/office/drawing/2014/main" id="{427DC128-2617-23B8-0385-D433F5FE92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0" name="直接箭头连接符 229">
              <a:extLst>
                <a:ext uri="{FF2B5EF4-FFF2-40B4-BE49-F238E27FC236}">
                  <a16:creationId xmlns:a16="http://schemas.microsoft.com/office/drawing/2014/main" id="{D674C7CE-2EF4-7BB2-2A6E-F8065175A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1" name="直接箭头连接符 230">
              <a:extLst>
                <a:ext uri="{FF2B5EF4-FFF2-40B4-BE49-F238E27FC236}">
                  <a16:creationId xmlns:a16="http://schemas.microsoft.com/office/drawing/2014/main" id="{CEF0ED93-997E-C3EF-B0DE-E9B165CF3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2" name="直接箭头连接符 231">
              <a:extLst>
                <a:ext uri="{FF2B5EF4-FFF2-40B4-BE49-F238E27FC236}">
                  <a16:creationId xmlns:a16="http://schemas.microsoft.com/office/drawing/2014/main" id="{328D33CA-968A-ABF8-D9BA-C872D44D7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233" name="图片 232">
            <a:extLst>
              <a:ext uri="{FF2B5EF4-FFF2-40B4-BE49-F238E27FC236}">
                <a16:creationId xmlns:a16="http://schemas.microsoft.com/office/drawing/2014/main" id="{45D28F10-EA58-76A2-EF19-90F954444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960" y="5752310"/>
            <a:ext cx="1010804" cy="256043"/>
          </a:xfrm>
          <a:prstGeom prst="rect">
            <a:avLst/>
          </a:prstGeom>
        </p:spPr>
      </p:pic>
      <p:pic>
        <p:nvPicPr>
          <p:cNvPr id="234" name="图片 233">
            <a:extLst>
              <a:ext uri="{FF2B5EF4-FFF2-40B4-BE49-F238E27FC236}">
                <a16:creationId xmlns:a16="http://schemas.microsoft.com/office/drawing/2014/main" id="{972E025C-AA1B-03F1-9425-EF7C1E25F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955" y="3443727"/>
            <a:ext cx="1012815" cy="256043"/>
          </a:xfrm>
          <a:prstGeom prst="rect">
            <a:avLst/>
          </a:prstGeom>
        </p:spPr>
      </p:pic>
      <p:sp>
        <p:nvSpPr>
          <p:cNvPr id="235" name="圆柱体 234">
            <a:extLst>
              <a:ext uri="{FF2B5EF4-FFF2-40B4-BE49-F238E27FC236}">
                <a16:creationId xmlns:a16="http://schemas.microsoft.com/office/drawing/2014/main" id="{CA12E5FD-8507-7C59-03BC-4F48498BAF49}"/>
              </a:ext>
            </a:extLst>
          </p:cNvPr>
          <p:cNvSpPr/>
          <p:nvPr/>
        </p:nvSpPr>
        <p:spPr>
          <a:xfrm>
            <a:off x="2580677" y="5711158"/>
            <a:ext cx="396164" cy="382890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D1F570B3-7570-424C-C168-B2F18EB0B685}"/>
              </a:ext>
            </a:extLst>
          </p:cNvPr>
          <p:cNvSpPr txBox="1"/>
          <p:nvPr/>
        </p:nvSpPr>
        <p:spPr>
          <a:xfrm>
            <a:off x="2283580" y="6062825"/>
            <a:ext cx="116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</p:txBody>
      </p:sp>
      <p:sp>
        <p:nvSpPr>
          <p:cNvPr id="237" name="右大括号 236">
            <a:extLst>
              <a:ext uri="{FF2B5EF4-FFF2-40B4-BE49-F238E27FC236}">
                <a16:creationId xmlns:a16="http://schemas.microsoft.com/office/drawing/2014/main" id="{336B3AB3-1A34-29A2-B560-A96318AF6068}"/>
              </a:ext>
            </a:extLst>
          </p:cNvPr>
          <p:cNvSpPr/>
          <p:nvPr/>
        </p:nvSpPr>
        <p:spPr>
          <a:xfrm flipH="1">
            <a:off x="3083901" y="4836750"/>
            <a:ext cx="116159" cy="1244331"/>
          </a:xfrm>
          <a:prstGeom prst="rightBrace">
            <a:avLst>
              <a:gd name="adj1" fmla="val 8333"/>
              <a:gd name="adj2" fmla="val 824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B99BE21-2EFD-3308-261A-C9E508E0F566}"/>
              </a:ext>
            </a:extLst>
          </p:cNvPr>
          <p:cNvSpPr/>
          <p:nvPr/>
        </p:nvSpPr>
        <p:spPr>
          <a:xfrm>
            <a:off x="3255517" y="5223266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3EA6D3B9-8F03-D43C-16DA-967CED6C282F}"/>
              </a:ext>
            </a:extLst>
          </p:cNvPr>
          <p:cNvSpPr/>
          <p:nvPr/>
        </p:nvSpPr>
        <p:spPr>
          <a:xfrm>
            <a:off x="3255536" y="5393856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2AEA75E2-8AE2-3697-9DA9-5C7B79439D41}"/>
              </a:ext>
            </a:extLst>
          </p:cNvPr>
          <p:cNvSpPr/>
          <p:nvPr/>
        </p:nvSpPr>
        <p:spPr>
          <a:xfrm>
            <a:off x="3255322" y="4882084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A60FDFEB-0439-23F8-4A57-ABE36D891628}"/>
              </a:ext>
            </a:extLst>
          </p:cNvPr>
          <p:cNvSpPr/>
          <p:nvPr/>
        </p:nvSpPr>
        <p:spPr>
          <a:xfrm>
            <a:off x="3255322" y="5052675"/>
            <a:ext cx="38243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86E359BB-43E2-DDB2-5BEF-8E02405ACC0C}"/>
              </a:ext>
            </a:extLst>
          </p:cNvPr>
          <p:cNvSpPr/>
          <p:nvPr/>
        </p:nvSpPr>
        <p:spPr>
          <a:xfrm>
            <a:off x="3254557" y="5869689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2F85EC9D-1792-79D7-B090-68CED7DA0EF8}"/>
              </a:ext>
            </a:extLst>
          </p:cNvPr>
          <p:cNvSpPr txBox="1"/>
          <p:nvPr/>
        </p:nvSpPr>
        <p:spPr>
          <a:xfrm>
            <a:off x="3199271" y="5819471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T100</a:t>
            </a: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E897C512-7FDA-28CA-203A-D70D8891B671}"/>
              </a:ext>
            </a:extLst>
          </p:cNvPr>
          <p:cNvSpPr txBox="1"/>
          <p:nvPr/>
        </p:nvSpPr>
        <p:spPr>
          <a:xfrm rot="5400000">
            <a:off x="3309411" y="55264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0504E0FC-80C9-C4A6-1AA0-AD67376D9D0C}"/>
              </a:ext>
            </a:extLst>
          </p:cNvPr>
          <p:cNvCxnSpPr>
            <a:cxnSpLocks/>
          </p:cNvCxnSpPr>
          <p:nvPr/>
        </p:nvCxnSpPr>
        <p:spPr>
          <a:xfrm flipH="1">
            <a:off x="2309794" y="5880331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59C4A500-A1B9-967B-3D7B-76FADBC88F49}"/>
              </a:ext>
            </a:extLst>
          </p:cNvPr>
          <p:cNvCxnSpPr/>
          <p:nvPr/>
        </p:nvCxnSpPr>
        <p:spPr>
          <a:xfrm>
            <a:off x="6650919" y="920153"/>
            <a:ext cx="2271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51731AB-E037-0926-E76C-21602F158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8682" y="4108915"/>
            <a:ext cx="4896111" cy="15961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3CEB5F-A751-D7FA-1803-528667ABFB5C}"/>
              </a:ext>
            </a:extLst>
          </p:cNvPr>
          <p:cNvSpPr/>
          <p:nvPr/>
        </p:nvSpPr>
        <p:spPr>
          <a:xfrm>
            <a:off x="3855741" y="4012564"/>
            <a:ext cx="5081009" cy="180013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134B15-D7EA-4F2F-C4DB-91DCA93CF14F}"/>
              </a:ext>
            </a:extLst>
          </p:cNvPr>
          <p:cNvSpPr/>
          <p:nvPr/>
        </p:nvSpPr>
        <p:spPr>
          <a:xfrm>
            <a:off x="1115019" y="3331614"/>
            <a:ext cx="1259691" cy="4871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F97EC23-A503-FC59-63E8-5491EC60E2B3}"/>
              </a:ext>
            </a:extLst>
          </p:cNvPr>
          <p:cNvCxnSpPr>
            <a:cxnSpLocks/>
          </p:cNvCxnSpPr>
          <p:nvPr/>
        </p:nvCxnSpPr>
        <p:spPr>
          <a:xfrm>
            <a:off x="2369515" y="3318447"/>
            <a:ext cx="6567235" cy="6746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983E609-D216-229E-44B0-29E8D7FF840C}"/>
              </a:ext>
            </a:extLst>
          </p:cNvPr>
          <p:cNvCxnSpPr>
            <a:cxnSpLocks/>
          </p:cNvCxnSpPr>
          <p:nvPr/>
        </p:nvCxnSpPr>
        <p:spPr>
          <a:xfrm>
            <a:off x="1115067" y="3827782"/>
            <a:ext cx="2740674" cy="19952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5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90733-20B3-CF2B-9231-80B92236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FB5E54E8-04DB-95DC-5EE2-0B648603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F4F0A698-A377-2F15-F52A-F07A3408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7A9CC36-4C18-91B5-A88C-D3A21A6C7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D4250-A201-BE50-E07E-8E7DDFB1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Experiment Setup</a:t>
            </a:r>
          </a:p>
          <a:p>
            <a:pPr lvl="1"/>
            <a:r>
              <a:rPr lang="en-GB" sz="1600" dirty="0">
                <a:solidFill>
                  <a:schemeClr val="tx1"/>
                </a:solidFill>
              </a:rPr>
              <a:t>Adapt Whisper [1] to 10 hours of new language dataset from Common Voice [2]</a:t>
            </a:r>
          </a:p>
          <a:p>
            <a:pPr marL="457188" lvl="1" indent="0"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We compare with                                benchmark [3]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Adapt sequentially: 10 new languages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Test forgetting: 10 pretrained languages (1h for rehearsal)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0D6DE1-1FC7-A482-D184-4DFD2357A0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44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6E1725C-10E0-8542-C600-3705FF9D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8A02DD7B-267D-967C-2D17-3FF8846DD202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19118494-97C9-8966-EF66-45C1618B434D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3007994-5731-0268-C57D-55E5189333F3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D53B5CA-9427-E545-6ED4-81A50820C618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2397EB0F-2D5B-A881-97B2-AF938F62DB9C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95182CA9-807F-BA99-3C50-2A19DCFCEA27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37805BA3-F7C3-F090-2533-ACF8F4F19CFA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606C45B-FDC0-C27C-9075-F982748A36A6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553CE065-4592-6B9B-872C-A8F85C0C79B7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39B4AA6C-0C7C-35B5-06E2-DCB0DEBD7EA2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id="{F0527A74-062D-AAB9-2269-5E08E095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7E8AF9-FB80-5C20-CD0A-4CE68FF5F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616" y="1686825"/>
            <a:ext cx="1795524" cy="4062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01345A-F985-EB4D-7589-3F0667DD1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028" y="2795109"/>
            <a:ext cx="5509733" cy="6875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9D1F545-7A50-DC78-33D9-99FE47AB82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7844" y="4113419"/>
            <a:ext cx="4738586" cy="85545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8E1F394-CA05-AF2E-1797-1BBE397DC34C}"/>
              </a:ext>
            </a:extLst>
          </p:cNvPr>
          <p:cNvSpPr txBox="1"/>
          <p:nvPr/>
        </p:nvSpPr>
        <p:spPr>
          <a:xfrm>
            <a:off x="45639" y="6429674"/>
            <a:ext cx="522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[1] Ardila, Rosana, et al. "Common voice: A massively-multilingual speech corpus." </a:t>
            </a:r>
            <a:r>
              <a:rPr lang="en-GB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arXiv:1912.06670</a:t>
            </a:r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 (2019).</a:t>
            </a:r>
          </a:p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[2] Radford, Alec, et al. "Robust speech recognition via large-scale weak supervision." </a:t>
            </a:r>
            <a:r>
              <a:rPr lang="en-GB" sz="600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Machine Learning</a:t>
            </a:r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. PMLR, 2023.</a:t>
            </a:r>
          </a:p>
          <a:p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[3] Della Libera, Luca, et al. "CL-MASR: A Continual Learning Benchmark for Multilingual ASR." </a:t>
            </a:r>
            <a:r>
              <a:rPr lang="en-GB" sz="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arXiv:2310.16931</a:t>
            </a:r>
            <a:r>
              <a:rPr lang="en-GB" sz="600" dirty="0">
                <a:solidFill>
                  <a:srgbClr val="222222"/>
                </a:solidFill>
                <a:latin typeface="Arial" panose="020B0604020202020204" pitchFamily="34" charset="0"/>
              </a:rPr>
              <a:t> (2023).</a:t>
            </a:r>
          </a:p>
        </p:txBody>
      </p:sp>
    </p:spTree>
    <p:extLst>
      <p:ext uri="{BB962C8B-B14F-4D97-AF65-F5344CB8AC3E}">
        <p14:creationId xmlns:p14="http://schemas.microsoft.com/office/powerpoint/2010/main" val="2540234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3649-9D5A-3FF4-AACA-569DCEC8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E2484CDA-2384-0F93-CE4E-A2DFF272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B9E1892F-9125-1E3D-82E9-DE9D66737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90E7F50-A841-8286-D637-20EED5F88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9C4704-2744-A077-91F1-07C8194B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Results</a:t>
            </a:r>
          </a:p>
          <a:p>
            <a:pPr lvl="1"/>
            <a:r>
              <a:rPr lang="en-GB" sz="1600" dirty="0"/>
              <a:t>ER: Rehearsal-based continual learning baseline method</a:t>
            </a:r>
          </a:p>
          <a:p>
            <a:pPr lvl="1"/>
            <a:r>
              <a:rPr lang="en-GB" sz="1600" dirty="0">
                <a:solidFill>
                  <a:schemeClr val="tx1"/>
                </a:solidFill>
              </a:rPr>
              <a:t>A-GEM-M: </a:t>
            </a:r>
            <a:r>
              <a:rPr lang="en-GB" sz="1600" dirty="0"/>
              <a:t>Our method with the 3 improvements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6EB79-5E30-C74B-409E-FF71B3488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45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244307A-BA42-1684-8E9E-C3D889E5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7D86EE5-8242-913A-E906-5D6EA66EDFFB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E0BBF65-7E62-57DC-E04E-6823CC842E2D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AC89AE5-F7E0-1241-C40A-A6EB2C8A3E2B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E60CF86-BE65-13F4-1744-2326A6737A2B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85FD861-3E53-0B60-DF1B-0FA17E65BE4C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1682F612-2DB8-A5AE-C972-973687D9CEEA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230AFA17-4EEF-1D85-D162-7FBB5C7EA813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FCD61558-DA70-6DE7-1508-B49051F53E1C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CA2D6095-73B8-3DDC-F17F-6DDF7CF1ED06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0291A9F-296A-6FE4-0381-4EBE35F40AA1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id="{528563EB-7443-40B6-7609-C9F67A4A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C7A425-FFF9-7009-166C-3FD413545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45" y="1902362"/>
            <a:ext cx="7324668" cy="44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9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4004-3A57-D2BE-0DBD-24791994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2C0128DF-04B3-C577-6AF2-FD9E1D90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5F203627-3E5C-1133-F09D-D5A24E178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F8767D-0E09-BBB3-0DBD-75EA57175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127D23-18D9-C96D-1E9A-C1ED6A01F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Ablation Study</a:t>
            </a:r>
          </a:p>
          <a:p>
            <a:pPr lvl="1"/>
            <a:r>
              <a:rPr lang="en-GB" sz="1600" dirty="0"/>
              <a:t>All our improvements are effective to reduce forgetting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998DA5-65E4-4628-413E-0DE0C0F3B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46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8705420-B0F9-348A-FF45-A9449350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B1a. </a:t>
            </a:r>
            <a:r>
              <a:rPr lang="en-US" sz="2000" b="1" dirty="0"/>
              <a:t>Decoder Training Stabilization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B1D83B1B-F754-4A07-9D48-89E4AC835742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46891C6-A63D-0FA3-C5F0-3B3E0A21385C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5A19C83-C337-DB03-8237-EAEF64840FBC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82D7516-2457-8188-6E18-13E091250182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1391FEA5-CB23-FA86-F150-629AC62292A0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03294C4-DB03-9AA9-9AC4-3D78A576E908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488D383-1537-29EF-EDBB-72A62EA07386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81FE3F5C-D3B0-1B8F-450E-D0EFA14A943D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CF96F4C1-6524-1B47-81E1-E8FE8710C6A4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A6F2BDCC-89CF-AAFE-8BB5-2ED0F4281E87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id="{63AB6807-F97B-F169-8BB4-C71840E1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731934-C0F4-4255-BECB-BC6DC23A5C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2808"/>
          <a:stretch/>
        </p:blipFill>
        <p:spPr>
          <a:xfrm>
            <a:off x="2335197" y="1589721"/>
            <a:ext cx="4699557" cy="49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80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F93DA-AAB3-9FA8-F771-91F43AADD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1E2E-524D-2E6A-6310-AE5DB8E0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5FAC-69FA-BCBD-C577-DD93ABFAD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b="1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B449-1E8B-24C6-8B96-B2D6FB544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8380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110F3-B14B-E9EF-E397-A2A020DE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FD7A1A4F-4ACF-7C2A-ECF7-59C9952F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54A4F711-B61C-DD75-F966-6715552B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165B3-4F4C-3A54-FBCE-AD089385C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3" y="704929"/>
            <a:ext cx="9144001" cy="472555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Previously, we propose to freeze part of the embeddings not involved with the new task</a:t>
            </a:r>
          </a:p>
          <a:p>
            <a:r>
              <a:rPr lang="en-GB" sz="1600" dirty="0">
                <a:solidFill>
                  <a:schemeClr val="tx1"/>
                </a:solidFill>
              </a:rPr>
              <a:t>Problem: Only effective when the new task use a small fraction of the available tokens</a:t>
            </a:r>
          </a:p>
          <a:p>
            <a:r>
              <a:rPr lang="en-GB" sz="1600" dirty="0">
                <a:solidFill>
                  <a:schemeClr val="tx1"/>
                </a:solidFill>
              </a:rPr>
              <a:t>Extreme case: what if all embeddings are used by the new task?</a:t>
            </a:r>
          </a:p>
          <a:p>
            <a:r>
              <a:rPr lang="en-GB" sz="1600" dirty="0">
                <a:solidFill>
                  <a:schemeClr val="accent6"/>
                </a:solidFill>
              </a:rPr>
              <a:t>The only solution is to keep two copies of token embeddings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4EE31-92AB-1ECA-BD3A-B6AD8A2E1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48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7EAD50B-78FF-397D-76B5-DE2A41DE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B1b. </a:t>
            </a:r>
            <a:r>
              <a:rPr lang="en-US" sz="2000" b="1" dirty="0"/>
              <a:t>Embedding Layer Surgery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B555CC2-FD83-B0D4-5314-87C788BB4355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43D3B8B-3687-71D7-04C8-11C5ED8F6D94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FC4CFC5-2670-2D18-6C8F-5F3AEC33FCD0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529CD9D-CDCD-AC7B-8209-1B5366EFF2F8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94B23D8-9D6F-73D2-D58D-BE03223956B8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C97EA5B-9DB3-ACE4-F0F5-73B7BE4E6EB1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8B3769E-01F2-BBA4-8036-D9BCDB808E6D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489C4A5A-059C-8E1B-14F4-830A62E6459A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BB5B0F49-177F-9DAB-1714-D11A50D71DAF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14C6559-0A36-F20E-D241-71F7CC2F2A64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A0E69A-06BC-5EA7-FF2C-03B6EC30A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22" y="4815441"/>
            <a:ext cx="155456" cy="1554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362916-1F6F-5469-9C7C-0897240B6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493" y="4822186"/>
            <a:ext cx="121369" cy="1512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80E698-AF8B-0055-E103-C10531445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21" y="4099700"/>
            <a:ext cx="79117" cy="1034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E3A253-9479-B0F3-DF64-82CC8AD04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34" y="4257963"/>
            <a:ext cx="79117" cy="1034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A6A9D0-14ED-6FAA-753A-9389D1A39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20" y="4421575"/>
            <a:ext cx="79117" cy="103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2143573-940A-1215-8CBD-5585B00C6E8F}"/>
              </a:ext>
            </a:extLst>
          </p:cNvPr>
          <p:cNvSpPr/>
          <p:nvPr/>
        </p:nvSpPr>
        <p:spPr>
          <a:xfrm>
            <a:off x="481285" y="4248487"/>
            <a:ext cx="397815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67683A-83B2-8F9E-454E-14DCC3CD4407}"/>
              </a:ext>
            </a:extLst>
          </p:cNvPr>
          <p:cNvSpPr/>
          <p:nvPr/>
        </p:nvSpPr>
        <p:spPr>
          <a:xfrm>
            <a:off x="483209" y="4417052"/>
            <a:ext cx="395888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EB3DFD-7E75-FC74-410C-A43C287C7E2C}"/>
              </a:ext>
            </a:extLst>
          </p:cNvPr>
          <p:cNvSpPr/>
          <p:nvPr/>
        </p:nvSpPr>
        <p:spPr>
          <a:xfrm>
            <a:off x="479688" y="3911358"/>
            <a:ext cx="399849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EB1B02-46DF-544F-40A6-7AA20A316154}"/>
              </a:ext>
            </a:extLst>
          </p:cNvPr>
          <p:cNvSpPr/>
          <p:nvPr/>
        </p:nvSpPr>
        <p:spPr>
          <a:xfrm>
            <a:off x="481574" y="4079923"/>
            <a:ext cx="39752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827BE2B-7B99-C5E6-D874-828A01DC2EA6}"/>
              </a:ext>
            </a:extLst>
          </p:cNvPr>
          <p:cNvCxnSpPr>
            <a:cxnSpLocks/>
          </p:cNvCxnSpPr>
          <p:nvPr/>
        </p:nvCxnSpPr>
        <p:spPr>
          <a:xfrm>
            <a:off x="1132055" y="3886730"/>
            <a:ext cx="9122" cy="80017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672F033C-1B0D-9E51-E4BE-C4FA87D1F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44" y="4123524"/>
            <a:ext cx="99342" cy="107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C71A30-F401-B98F-7482-6B7159519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169" y="4305302"/>
            <a:ext cx="99342" cy="1073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BA540B-7CA3-A11B-8A3A-1FCB3FC34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644" y="4462230"/>
            <a:ext cx="99342" cy="10739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6DD58E9-614E-093F-4E4D-BE9A99123855}"/>
              </a:ext>
            </a:extLst>
          </p:cNvPr>
          <p:cNvSpPr/>
          <p:nvPr/>
        </p:nvSpPr>
        <p:spPr>
          <a:xfrm>
            <a:off x="2486644" y="4261380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3880A17-FB49-7821-E2BF-31703A25A279}"/>
              </a:ext>
            </a:extLst>
          </p:cNvPr>
          <p:cNvSpPr/>
          <p:nvPr/>
        </p:nvSpPr>
        <p:spPr>
          <a:xfrm>
            <a:off x="2488529" y="4431513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1DF10E-1CF9-0DB3-13DE-AF330FBC436B}"/>
              </a:ext>
            </a:extLst>
          </p:cNvPr>
          <p:cNvSpPr/>
          <p:nvPr/>
        </p:nvSpPr>
        <p:spPr>
          <a:xfrm>
            <a:off x="2489579" y="3921113"/>
            <a:ext cx="392011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1519343-E680-0318-4345-1FFA4F42FF30}"/>
              </a:ext>
            </a:extLst>
          </p:cNvPr>
          <p:cNvSpPr/>
          <p:nvPr/>
        </p:nvSpPr>
        <p:spPr>
          <a:xfrm>
            <a:off x="2486927" y="4091246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1FB81A2-3C3E-9E74-141F-7D77E7BB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121" y="4128170"/>
            <a:ext cx="77559" cy="10445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9303502-5FD5-0098-081B-16E3008D8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075" y="4287905"/>
            <a:ext cx="77559" cy="10445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98500B1-DB1C-E61A-2E86-9C9E25009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121" y="4453040"/>
            <a:ext cx="77559" cy="1044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656F549-81BE-C867-1661-CDD9C773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333" y="4131582"/>
            <a:ext cx="77569" cy="9834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0424178-85F5-4CD4-ABBA-B666FEB0D924}"/>
              </a:ext>
            </a:extLst>
          </p:cNvPr>
          <p:cNvSpPr/>
          <p:nvPr/>
        </p:nvSpPr>
        <p:spPr>
          <a:xfrm>
            <a:off x="3495835" y="4272618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5763F7-B77C-681E-30B8-4F80B3DB473A}"/>
              </a:ext>
            </a:extLst>
          </p:cNvPr>
          <p:cNvSpPr/>
          <p:nvPr/>
        </p:nvSpPr>
        <p:spPr>
          <a:xfrm>
            <a:off x="3497686" y="4443208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F73D55-AF5B-6F78-F64A-BB0785C15CBC}"/>
              </a:ext>
            </a:extLst>
          </p:cNvPr>
          <p:cNvSpPr/>
          <p:nvPr/>
        </p:nvSpPr>
        <p:spPr>
          <a:xfrm>
            <a:off x="3494262" y="3931436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A259985-6BDD-CA60-E982-AD806D8F385B}"/>
              </a:ext>
            </a:extLst>
          </p:cNvPr>
          <p:cNvSpPr/>
          <p:nvPr/>
        </p:nvSpPr>
        <p:spPr>
          <a:xfrm>
            <a:off x="3496113" y="4102027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6B94312-927A-09DB-9C83-8601AFF62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471" y="4304759"/>
            <a:ext cx="99354" cy="10110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FA3FB2F-6FB8-CE42-3633-2CCFEBF0A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975" y="4637734"/>
            <a:ext cx="77569" cy="98340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8F77300-C2BA-033B-0877-27F275FD11CB}"/>
              </a:ext>
            </a:extLst>
          </p:cNvPr>
          <p:cNvCxnSpPr>
            <a:cxnSpLocks/>
          </p:cNvCxnSpPr>
          <p:nvPr/>
        </p:nvCxnSpPr>
        <p:spPr>
          <a:xfrm>
            <a:off x="3112518" y="3889424"/>
            <a:ext cx="0" cy="79748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060604F-0F76-FC5D-4598-B807943CD257}"/>
              </a:ext>
            </a:extLst>
          </p:cNvPr>
          <p:cNvSpPr txBox="1"/>
          <p:nvPr/>
        </p:nvSpPr>
        <p:spPr>
          <a:xfrm>
            <a:off x="1191569" y="4763343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updated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2E767BA-2C50-F81A-BF06-E3D717E2A106}"/>
              </a:ext>
            </a:extLst>
          </p:cNvPr>
          <p:cNvSpPr txBox="1"/>
          <p:nvPr/>
        </p:nvSpPr>
        <p:spPr>
          <a:xfrm>
            <a:off x="460600" y="4765572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frozen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87747DB-5365-33D1-B3BB-9EFF251AE25E}"/>
              </a:ext>
            </a:extLst>
          </p:cNvPr>
          <p:cNvSpPr txBox="1"/>
          <p:nvPr/>
        </p:nvSpPr>
        <p:spPr>
          <a:xfrm>
            <a:off x="1925275" y="4763798"/>
            <a:ext cx="2342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T1,2:       Special token    </a:t>
            </a:r>
          </a:p>
          <a:p>
            <a:r>
              <a:rPr lang="en-GB" sz="1000" dirty="0"/>
              <a:t>T3,4,5: Tokens used by old languages</a:t>
            </a:r>
          </a:p>
          <a:p>
            <a:r>
              <a:rPr lang="en-GB" sz="1000" dirty="0"/>
              <a:t>T5:    Tokens used by new language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EE7FC81-1198-39D2-187D-10C8B1E79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25" y="3948917"/>
            <a:ext cx="79117" cy="10349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C1D1A4E-219B-9F76-A737-C3BC31365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185" y="3966596"/>
            <a:ext cx="99342" cy="10739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31D549D-EB79-2888-303B-356630BBD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046" y="3965062"/>
            <a:ext cx="77559" cy="10445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4DE46B3-5D60-9095-88CE-E6B4FC53A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990" y="3971311"/>
            <a:ext cx="77569" cy="98340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DBEDF376-BCA4-D3A5-B838-716980A9C7D4}"/>
              </a:ext>
            </a:extLst>
          </p:cNvPr>
          <p:cNvGrpSpPr/>
          <p:nvPr/>
        </p:nvGrpSpPr>
        <p:grpSpPr>
          <a:xfrm>
            <a:off x="1563115" y="3919294"/>
            <a:ext cx="388194" cy="678573"/>
            <a:chOff x="6757851" y="3248067"/>
            <a:chExt cx="395471" cy="63714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FD9DA60-8188-AFAE-87FF-8B80043A4104}"/>
                </a:ext>
              </a:extLst>
            </p:cNvPr>
            <p:cNvSpPr/>
            <p:nvPr/>
          </p:nvSpPr>
          <p:spPr>
            <a:xfrm>
              <a:off x="6759453" y="356841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3CE68B1-EFB9-2E2E-9833-DFD0B361BB68}"/>
                </a:ext>
              </a:extLst>
            </p:cNvPr>
            <p:cNvSpPr/>
            <p:nvPr/>
          </p:nvSpPr>
          <p:spPr>
            <a:xfrm>
              <a:off x="6761339" y="3728591"/>
              <a:ext cx="39037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4709773-903B-81F2-550C-A88027B82110}"/>
                </a:ext>
              </a:extLst>
            </p:cNvPr>
            <p:cNvSpPr/>
            <p:nvPr/>
          </p:nvSpPr>
          <p:spPr>
            <a:xfrm>
              <a:off x="6757851" y="324806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BE191BC-A8AF-B40F-E99F-4F87D21CEEA6}"/>
                </a:ext>
              </a:extLst>
            </p:cNvPr>
            <p:cNvSpPr/>
            <p:nvPr/>
          </p:nvSpPr>
          <p:spPr>
            <a:xfrm>
              <a:off x="6759737" y="3408242"/>
              <a:ext cx="390378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T2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C681CD51-CC66-D7B6-53D9-DC58C146921E}"/>
              </a:ext>
            </a:extLst>
          </p:cNvPr>
          <p:cNvSpPr txBox="1"/>
          <p:nvPr/>
        </p:nvSpPr>
        <p:spPr>
          <a:xfrm>
            <a:off x="2317090" y="355325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Duplicate for </a:t>
            </a:r>
          </a:p>
          <a:p>
            <a:r>
              <a:rPr lang="en-GB" sz="900" dirty="0"/>
              <a:t>new language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B7B023C-AE76-D977-C7E5-0EAA59CE16D1}"/>
              </a:ext>
            </a:extLst>
          </p:cNvPr>
          <p:cNvSpPr txBox="1"/>
          <p:nvPr/>
        </p:nvSpPr>
        <p:spPr>
          <a:xfrm>
            <a:off x="1283991" y="354807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Kept for old 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3E3EF9A-4C86-CEA7-DC3B-B45E04C92CB0}"/>
              </a:ext>
            </a:extLst>
          </p:cNvPr>
          <p:cNvSpPr txBox="1"/>
          <p:nvPr/>
        </p:nvSpPr>
        <p:spPr>
          <a:xfrm>
            <a:off x="246557" y="355055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Shared by </a:t>
            </a:r>
          </a:p>
          <a:p>
            <a:pPr algn="ctr"/>
            <a:r>
              <a:rPr lang="en-GB" sz="900" dirty="0"/>
              <a:t>all languages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196D376-AF48-DDD6-0688-62AFDD55D82B}"/>
              </a:ext>
            </a:extLst>
          </p:cNvPr>
          <p:cNvSpPr/>
          <p:nvPr/>
        </p:nvSpPr>
        <p:spPr>
          <a:xfrm>
            <a:off x="319811" y="5075174"/>
            <a:ext cx="399849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F4263A-05D0-05E0-39D2-74BBDCFC6CD0}"/>
              </a:ext>
            </a:extLst>
          </p:cNvPr>
          <p:cNvSpPr txBox="1"/>
          <p:nvPr/>
        </p:nvSpPr>
        <p:spPr>
          <a:xfrm>
            <a:off x="685650" y="5029077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Token embedding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629CE8A-E7DD-430B-4273-79F076F2D15E}"/>
              </a:ext>
            </a:extLst>
          </p:cNvPr>
          <p:cNvSpPr txBox="1"/>
          <p:nvPr/>
        </p:nvSpPr>
        <p:spPr>
          <a:xfrm>
            <a:off x="3282227" y="355340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Shared by </a:t>
            </a:r>
          </a:p>
          <a:p>
            <a:pPr algn="ctr"/>
            <a:r>
              <a:rPr lang="en-GB" sz="900" dirty="0"/>
              <a:t>all languages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4321873-6379-B38C-BFA9-9064BA3539FA}"/>
              </a:ext>
            </a:extLst>
          </p:cNvPr>
          <p:cNvSpPr txBox="1"/>
          <p:nvPr/>
        </p:nvSpPr>
        <p:spPr>
          <a:xfrm>
            <a:off x="496549" y="336906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(A)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1F41B35-CA72-6267-35BD-7C894B663AF9}"/>
              </a:ext>
            </a:extLst>
          </p:cNvPr>
          <p:cNvSpPr txBox="1"/>
          <p:nvPr/>
        </p:nvSpPr>
        <p:spPr>
          <a:xfrm>
            <a:off x="1963612" y="335473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(B)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CB03C63-2331-87AB-0409-323D2934012F}"/>
              </a:ext>
            </a:extLst>
          </p:cNvPr>
          <p:cNvSpPr txBox="1"/>
          <p:nvPr/>
        </p:nvSpPr>
        <p:spPr>
          <a:xfrm>
            <a:off x="3439118" y="335473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(C)</a:t>
            </a: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C0314970-0931-AF25-F7EF-CC11D8513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58" y="4829767"/>
            <a:ext cx="155456" cy="155456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52F9DD57-BFE2-C95D-5FB3-E3CE436DB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29" y="4836512"/>
            <a:ext cx="121369" cy="151205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89D10B6-E29C-4AAC-09DA-1F5DAD115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057" y="4114026"/>
            <a:ext cx="79117" cy="103491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96BEB9FA-DF42-2000-412B-C83D8BF31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070" y="4272289"/>
            <a:ext cx="79117" cy="103491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51B7CEE0-C582-18C5-BDDE-EC0293F2F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056" y="4435901"/>
            <a:ext cx="79117" cy="103491"/>
          </a:xfrm>
          <a:prstGeom prst="rect">
            <a:avLst/>
          </a:prstGeom>
        </p:spPr>
      </p:pic>
      <p:sp>
        <p:nvSpPr>
          <p:cNvPr id="121" name="矩形 120">
            <a:extLst>
              <a:ext uri="{FF2B5EF4-FFF2-40B4-BE49-F238E27FC236}">
                <a16:creationId xmlns:a16="http://schemas.microsoft.com/office/drawing/2014/main" id="{E569F2F0-8E6B-0DEF-05A6-759178911FE2}"/>
              </a:ext>
            </a:extLst>
          </p:cNvPr>
          <p:cNvSpPr/>
          <p:nvPr/>
        </p:nvSpPr>
        <p:spPr>
          <a:xfrm>
            <a:off x="4891721" y="4262813"/>
            <a:ext cx="397815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E9F8785-7B5C-2A84-7CD6-FB8A644BD179}"/>
              </a:ext>
            </a:extLst>
          </p:cNvPr>
          <p:cNvSpPr/>
          <p:nvPr/>
        </p:nvSpPr>
        <p:spPr>
          <a:xfrm>
            <a:off x="4893645" y="4431378"/>
            <a:ext cx="395888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F7F10BF-D202-8D7A-E1AF-69BAB0C42BDC}"/>
              </a:ext>
            </a:extLst>
          </p:cNvPr>
          <p:cNvSpPr/>
          <p:nvPr/>
        </p:nvSpPr>
        <p:spPr>
          <a:xfrm>
            <a:off x="4890124" y="3925684"/>
            <a:ext cx="399849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B6F9DDC-E0EE-EE8A-3424-ECBAE71683A8}"/>
              </a:ext>
            </a:extLst>
          </p:cNvPr>
          <p:cNvSpPr/>
          <p:nvPr/>
        </p:nvSpPr>
        <p:spPr>
          <a:xfrm>
            <a:off x="4892010" y="4094249"/>
            <a:ext cx="39752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F2FCFE4-6030-A4EC-E5B5-8A6C044F08D5}"/>
              </a:ext>
            </a:extLst>
          </p:cNvPr>
          <p:cNvCxnSpPr>
            <a:cxnSpLocks/>
          </p:cNvCxnSpPr>
          <p:nvPr/>
        </p:nvCxnSpPr>
        <p:spPr>
          <a:xfrm>
            <a:off x="5542491" y="3901056"/>
            <a:ext cx="0" cy="7172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8" name="图片 127">
            <a:extLst>
              <a:ext uri="{FF2B5EF4-FFF2-40B4-BE49-F238E27FC236}">
                <a16:creationId xmlns:a16="http://schemas.microsoft.com/office/drawing/2014/main" id="{C00C9C54-3F7B-B77A-127B-348F4F7F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80" y="4137850"/>
            <a:ext cx="99342" cy="107391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DAC8CB23-099D-4F74-C322-1A8C64A7E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605" y="4319628"/>
            <a:ext cx="99342" cy="10739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B97CB2E3-78B1-BD7E-0621-8B72B6022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80" y="4476556"/>
            <a:ext cx="99342" cy="107391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DE7AAB54-58A9-4632-3520-FBF553C4BD52}"/>
              </a:ext>
            </a:extLst>
          </p:cNvPr>
          <p:cNvSpPr/>
          <p:nvPr/>
        </p:nvSpPr>
        <p:spPr>
          <a:xfrm>
            <a:off x="6897080" y="4275706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B3B8339F-2A8E-C67E-0C8A-5774032B70CB}"/>
              </a:ext>
            </a:extLst>
          </p:cNvPr>
          <p:cNvSpPr/>
          <p:nvPr/>
        </p:nvSpPr>
        <p:spPr>
          <a:xfrm>
            <a:off x="6898965" y="4445839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CAA32750-4F27-D2F7-8B9D-F759CF114EF2}"/>
              </a:ext>
            </a:extLst>
          </p:cNvPr>
          <p:cNvSpPr/>
          <p:nvPr/>
        </p:nvSpPr>
        <p:spPr>
          <a:xfrm>
            <a:off x="6900015" y="3935439"/>
            <a:ext cx="392011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01EFE338-7553-6E47-9603-0340D52A8D55}"/>
              </a:ext>
            </a:extLst>
          </p:cNvPr>
          <p:cNvSpPr/>
          <p:nvPr/>
        </p:nvSpPr>
        <p:spPr>
          <a:xfrm>
            <a:off x="6897363" y="4105572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C7179767-8194-AF5D-D7D3-9EFC2C090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57" y="4142496"/>
            <a:ext cx="77559" cy="104454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DE62424B-2584-A616-AD81-8B9A312CB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511" y="4302231"/>
            <a:ext cx="77559" cy="104454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AADF7897-FF1D-BC80-557B-5AA4767DF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57" y="4467366"/>
            <a:ext cx="77559" cy="104454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F82FC79C-4104-90DC-243D-E8E98240A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303" y="4326610"/>
            <a:ext cx="77569" cy="98340"/>
          </a:xfrm>
          <a:prstGeom prst="rect">
            <a:avLst/>
          </a:prstGeom>
        </p:spPr>
      </p:pic>
      <p:sp>
        <p:nvSpPr>
          <p:cNvPr id="146" name="矩形 145">
            <a:extLst>
              <a:ext uri="{FF2B5EF4-FFF2-40B4-BE49-F238E27FC236}">
                <a16:creationId xmlns:a16="http://schemas.microsoft.com/office/drawing/2014/main" id="{43940A9A-7C28-D0B4-C2B1-B17AFFD89F61}"/>
              </a:ext>
            </a:extLst>
          </p:cNvPr>
          <p:cNvSpPr/>
          <p:nvPr/>
        </p:nvSpPr>
        <p:spPr>
          <a:xfrm>
            <a:off x="7906271" y="4286944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60751A25-0BEB-7461-3ED1-37C057691412}"/>
              </a:ext>
            </a:extLst>
          </p:cNvPr>
          <p:cNvSpPr/>
          <p:nvPr/>
        </p:nvSpPr>
        <p:spPr>
          <a:xfrm>
            <a:off x="7908122" y="4457534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050D79FB-2FDE-9A22-1F8E-1E468898132D}"/>
              </a:ext>
            </a:extLst>
          </p:cNvPr>
          <p:cNvSpPr/>
          <p:nvPr/>
        </p:nvSpPr>
        <p:spPr>
          <a:xfrm>
            <a:off x="7904698" y="3945762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002347AF-09F5-88D2-F7DB-34E239C551C8}"/>
              </a:ext>
            </a:extLst>
          </p:cNvPr>
          <p:cNvSpPr/>
          <p:nvPr/>
        </p:nvSpPr>
        <p:spPr>
          <a:xfrm>
            <a:off x="7906549" y="4116353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151" name="图片 150">
            <a:extLst>
              <a:ext uri="{FF2B5EF4-FFF2-40B4-BE49-F238E27FC236}">
                <a16:creationId xmlns:a16="http://schemas.microsoft.com/office/drawing/2014/main" id="{5740BEFA-9655-3BF9-5997-D8D8EFE58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806" y="4496040"/>
            <a:ext cx="77569" cy="98340"/>
          </a:xfrm>
          <a:prstGeom prst="rect">
            <a:avLst/>
          </a:prstGeom>
        </p:spPr>
      </p:pic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8F51C167-4C40-6968-B9E3-6A387C69BCAB}"/>
              </a:ext>
            </a:extLst>
          </p:cNvPr>
          <p:cNvCxnSpPr>
            <a:cxnSpLocks/>
          </p:cNvCxnSpPr>
          <p:nvPr/>
        </p:nvCxnSpPr>
        <p:spPr>
          <a:xfrm>
            <a:off x="7522954" y="3903750"/>
            <a:ext cx="0" cy="76500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11B1761-BBFC-EAC2-4D34-B6919D929CAF}"/>
              </a:ext>
            </a:extLst>
          </p:cNvPr>
          <p:cNvSpPr txBox="1"/>
          <p:nvPr/>
        </p:nvSpPr>
        <p:spPr>
          <a:xfrm>
            <a:off x="5602005" y="4777669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updated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7E9F442D-D297-B671-33B6-31BAB58F1403}"/>
              </a:ext>
            </a:extLst>
          </p:cNvPr>
          <p:cNvSpPr txBox="1"/>
          <p:nvPr/>
        </p:nvSpPr>
        <p:spPr>
          <a:xfrm>
            <a:off x="4871036" y="4779898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frozen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4DD7104-0FA8-310F-961E-80515C08CD30}"/>
              </a:ext>
            </a:extLst>
          </p:cNvPr>
          <p:cNvSpPr txBox="1"/>
          <p:nvPr/>
        </p:nvSpPr>
        <p:spPr>
          <a:xfrm>
            <a:off x="6335711" y="4778124"/>
            <a:ext cx="2342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T1,2:       Special token    </a:t>
            </a:r>
          </a:p>
          <a:p>
            <a:r>
              <a:rPr lang="en-GB" sz="1000" dirty="0"/>
              <a:t>T3,4,5: Tokens used by old languages</a:t>
            </a:r>
          </a:p>
          <a:p>
            <a:r>
              <a:rPr lang="en-GB" sz="1000" dirty="0"/>
              <a:t>T3,4,5: Tokens used by new language</a:t>
            </a:r>
          </a:p>
        </p:txBody>
      </p:sp>
      <p:pic>
        <p:nvPicPr>
          <p:cNvPr id="156" name="图片 155">
            <a:extLst>
              <a:ext uri="{FF2B5EF4-FFF2-40B4-BE49-F238E27FC236}">
                <a16:creationId xmlns:a16="http://schemas.microsoft.com/office/drawing/2014/main" id="{55C7FD4A-61E1-14FF-7A4C-768BDF3A1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461" y="3963243"/>
            <a:ext cx="79117" cy="103491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0E3492F3-C1A9-CD65-B01B-F0F076CCA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621" y="3980922"/>
            <a:ext cx="99342" cy="107391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6E8A4E73-8341-7F3D-26C1-07F342DB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482" y="3979388"/>
            <a:ext cx="77559" cy="104454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16CC833C-485F-C30F-1F1F-A4E2D2F2D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426" y="3985637"/>
            <a:ext cx="77569" cy="98340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98ADDECC-115F-88CB-BEB2-64F497A717F6}"/>
              </a:ext>
            </a:extLst>
          </p:cNvPr>
          <p:cNvGrpSpPr/>
          <p:nvPr/>
        </p:nvGrpSpPr>
        <p:grpSpPr>
          <a:xfrm>
            <a:off x="5973551" y="3933620"/>
            <a:ext cx="388194" cy="678573"/>
            <a:chOff x="6757851" y="3248067"/>
            <a:chExt cx="395471" cy="637141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5776CE86-8AAE-2D64-C363-CD94DF93982C}"/>
                </a:ext>
              </a:extLst>
            </p:cNvPr>
            <p:cNvSpPr/>
            <p:nvPr/>
          </p:nvSpPr>
          <p:spPr>
            <a:xfrm>
              <a:off x="6759453" y="356841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C1CF55D6-FF73-D063-F45A-15E66AF8EA7B}"/>
                </a:ext>
              </a:extLst>
            </p:cNvPr>
            <p:cNvSpPr/>
            <p:nvPr/>
          </p:nvSpPr>
          <p:spPr>
            <a:xfrm>
              <a:off x="6761339" y="3728591"/>
              <a:ext cx="39037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8969FEE6-A3BE-FE85-F80B-95B7F5EB597B}"/>
                </a:ext>
              </a:extLst>
            </p:cNvPr>
            <p:cNvSpPr/>
            <p:nvPr/>
          </p:nvSpPr>
          <p:spPr>
            <a:xfrm>
              <a:off x="6757851" y="324806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5B5BDC36-A5BB-1572-5699-EB64DAC5025D}"/>
                </a:ext>
              </a:extLst>
            </p:cNvPr>
            <p:cNvSpPr/>
            <p:nvPr/>
          </p:nvSpPr>
          <p:spPr>
            <a:xfrm>
              <a:off x="6759737" y="3408242"/>
              <a:ext cx="390378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T2</a:t>
              </a: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890085EE-3B69-C039-D7C1-3C7A84E76422}"/>
              </a:ext>
            </a:extLst>
          </p:cNvPr>
          <p:cNvSpPr txBox="1"/>
          <p:nvPr/>
        </p:nvSpPr>
        <p:spPr>
          <a:xfrm>
            <a:off x="6727526" y="356757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Duplicate for </a:t>
            </a:r>
          </a:p>
          <a:p>
            <a:r>
              <a:rPr lang="en-GB" sz="900" dirty="0"/>
              <a:t>new language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59D1A3B6-70D7-3D8C-61D2-D9B69318EFC5}"/>
              </a:ext>
            </a:extLst>
          </p:cNvPr>
          <p:cNvSpPr txBox="1"/>
          <p:nvPr/>
        </p:nvSpPr>
        <p:spPr>
          <a:xfrm>
            <a:off x="5694427" y="356240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Kept for old 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7F218427-F3AC-353C-0B9C-D843E79DA278}"/>
              </a:ext>
            </a:extLst>
          </p:cNvPr>
          <p:cNvSpPr txBox="1"/>
          <p:nvPr/>
        </p:nvSpPr>
        <p:spPr>
          <a:xfrm>
            <a:off x="4656993" y="356488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Shared by </a:t>
            </a:r>
          </a:p>
          <a:p>
            <a:pPr algn="ctr"/>
            <a:r>
              <a:rPr lang="en-GB" sz="900" dirty="0"/>
              <a:t>all languages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593241D5-50D2-BCA7-EF62-572AE5711D78}"/>
              </a:ext>
            </a:extLst>
          </p:cNvPr>
          <p:cNvSpPr/>
          <p:nvPr/>
        </p:nvSpPr>
        <p:spPr>
          <a:xfrm>
            <a:off x="4730247" y="5089500"/>
            <a:ext cx="399849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DB31AECF-0FE5-6B43-8543-2817EF1404D7}"/>
              </a:ext>
            </a:extLst>
          </p:cNvPr>
          <p:cNvSpPr txBox="1"/>
          <p:nvPr/>
        </p:nvSpPr>
        <p:spPr>
          <a:xfrm>
            <a:off x="5096086" y="5043403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Token embedding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5C05E56C-DED0-9192-8B3D-DC23C67C2BF5}"/>
              </a:ext>
            </a:extLst>
          </p:cNvPr>
          <p:cNvSpPr txBox="1"/>
          <p:nvPr/>
        </p:nvSpPr>
        <p:spPr>
          <a:xfrm>
            <a:off x="7692663" y="356773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Shared by </a:t>
            </a:r>
          </a:p>
          <a:p>
            <a:pPr algn="ctr"/>
            <a:r>
              <a:rPr lang="en-GB" sz="900" dirty="0"/>
              <a:t>all languages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5897388D-E7FB-5070-A333-EAF80173792D}"/>
              </a:ext>
            </a:extLst>
          </p:cNvPr>
          <p:cNvSpPr txBox="1"/>
          <p:nvPr/>
        </p:nvSpPr>
        <p:spPr>
          <a:xfrm>
            <a:off x="4906985" y="338338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(A)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DDE9A090-0D53-6341-9F23-045D7785E180}"/>
              </a:ext>
            </a:extLst>
          </p:cNvPr>
          <p:cNvSpPr txBox="1"/>
          <p:nvPr/>
        </p:nvSpPr>
        <p:spPr>
          <a:xfrm>
            <a:off x="6374048" y="336906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(B)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64094B99-9AE0-16F2-A6E7-236779838A41}"/>
              </a:ext>
            </a:extLst>
          </p:cNvPr>
          <p:cNvSpPr txBox="1"/>
          <p:nvPr/>
        </p:nvSpPr>
        <p:spPr>
          <a:xfrm>
            <a:off x="7849554" y="336906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(C)</a:t>
            </a:r>
          </a:p>
        </p:txBody>
      </p:sp>
      <p:cxnSp>
        <p:nvCxnSpPr>
          <p:cNvPr id="175" name="直接连接符 174">
            <a:extLst>
              <a:ext uri="{FF2B5EF4-FFF2-40B4-BE49-F238E27FC236}">
                <a16:creationId xmlns:a16="http://schemas.microsoft.com/office/drawing/2014/main" id="{805B9B43-437B-F027-B430-3357CCE7A793}"/>
              </a:ext>
            </a:extLst>
          </p:cNvPr>
          <p:cNvCxnSpPr/>
          <p:nvPr/>
        </p:nvCxnSpPr>
        <p:spPr>
          <a:xfrm>
            <a:off x="4374107" y="2961564"/>
            <a:ext cx="0" cy="362348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ABDC47D-4A90-4578-DD47-4BA6C028FD74}"/>
              </a:ext>
            </a:extLst>
          </p:cNvPr>
          <p:cNvSpPr txBox="1"/>
          <p:nvPr/>
        </p:nvSpPr>
        <p:spPr>
          <a:xfrm>
            <a:off x="410933" y="2606280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Case: New task only use token 5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77B6798F-BFD7-A287-A545-F8D35223A2D1}"/>
              </a:ext>
            </a:extLst>
          </p:cNvPr>
          <p:cNvSpPr txBox="1"/>
          <p:nvPr/>
        </p:nvSpPr>
        <p:spPr>
          <a:xfrm>
            <a:off x="4890124" y="257908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Case: New task use all tokens</a:t>
            </a:r>
          </a:p>
        </p:txBody>
      </p:sp>
      <p:pic>
        <p:nvPicPr>
          <p:cNvPr id="178" name="图片 177">
            <a:extLst>
              <a:ext uri="{FF2B5EF4-FFF2-40B4-BE49-F238E27FC236}">
                <a16:creationId xmlns:a16="http://schemas.microsoft.com/office/drawing/2014/main" id="{AC0B98AE-0AAA-96E6-3AC4-135C26A31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783" y="4154531"/>
            <a:ext cx="77569" cy="98340"/>
          </a:xfrm>
          <a:prstGeom prst="rect">
            <a:avLst/>
          </a:prstGeom>
        </p:spPr>
      </p:pic>
      <p:sp>
        <p:nvSpPr>
          <p:cNvPr id="179" name="矩形 178">
            <a:extLst>
              <a:ext uri="{FF2B5EF4-FFF2-40B4-BE49-F238E27FC236}">
                <a16:creationId xmlns:a16="http://schemas.microsoft.com/office/drawing/2014/main" id="{BFF58B9F-D91D-9837-BCA3-FBCBD09A1686}"/>
              </a:ext>
            </a:extLst>
          </p:cNvPr>
          <p:cNvSpPr/>
          <p:nvPr/>
        </p:nvSpPr>
        <p:spPr>
          <a:xfrm>
            <a:off x="5704764" y="3369060"/>
            <a:ext cx="1896932" cy="14674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1C150941-5D6E-9566-F60F-A3DF0169C7BA}"/>
              </a:ext>
            </a:extLst>
          </p:cNvPr>
          <p:cNvSpPr/>
          <p:nvPr/>
        </p:nvSpPr>
        <p:spPr>
          <a:xfrm>
            <a:off x="484789" y="4590425"/>
            <a:ext cx="395888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AC2597C2-C41E-292E-6E7D-E07596893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91" y="4607673"/>
            <a:ext cx="79117" cy="103491"/>
          </a:xfrm>
          <a:prstGeom prst="rect">
            <a:avLst/>
          </a:prstGeom>
        </p:spPr>
      </p:pic>
      <p:sp>
        <p:nvSpPr>
          <p:cNvPr id="182" name="矩形 181">
            <a:extLst>
              <a:ext uri="{FF2B5EF4-FFF2-40B4-BE49-F238E27FC236}">
                <a16:creationId xmlns:a16="http://schemas.microsoft.com/office/drawing/2014/main" id="{3E3B08F8-D073-2ECD-7F3D-48F52EA7EE98}"/>
              </a:ext>
            </a:extLst>
          </p:cNvPr>
          <p:cNvSpPr/>
          <p:nvPr/>
        </p:nvSpPr>
        <p:spPr>
          <a:xfrm>
            <a:off x="1566080" y="4610403"/>
            <a:ext cx="38626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183" name="图片 182">
            <a:extLst>
              <a:ext uri="{FF2B5EF4-FFF2-40B4-BE49-F238E27FC236}">
                <a16:creationId xmlns:a16="http://schemas.microsoft.com/office/drawing/2014/main" id="{6F0E33B3-EB8B-8DF1-67AE-5F327733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185" y="4634076"/>
            <a:ext cx="99342" cy="107391"/>
          </a:xfrm>
          <a:prstGeom prst="rect">
            <a:avLst/>
          </a:prstGeom>
        </p:spPr>
      </p:pic>
      <p:sp>
        <p:nvSpPr>
          <p:cNvPr id="184" name="矩形 183">
            <a:extLst>
              <a:ext uri="{FF2B5EF4-FFF2-40B4-BE49-F238E27FC236}">
                <a16:creationId xmlns:a16="http://schemas.microsoft.com/office/drawing/2014/main" id="{283347B8-B560-D4F7-EA64-5922020C922D}"/>
              </a:ext>
            </a:extLst>
          </p:cNvPr>
          <p:cNvSpPr/>
          <p:nvPr/>
        </p:nvSpPr>
        <p:spPr>
          <a:xfrm>
            <a:off x="2491262" y="4601646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185" name="图片 184">
            <a:extLst>
              <a:ext uri="{FF2B5EF4-FFF2-40B4-BE49-F238E27FC236}">
                <a16:creationId xmlns:a16="http://schemas.microsoft.com/office/drawing/2014/main" id="{BD3886DB-CB6B-EA6E-CACC-99F26A55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045" y="4639097"/>
            <a:ext cx="77559" cy="104454"/>
          </a:xfrm>
          <a:prstGeom prst="rect">
            <a:avLst/>
          </a:prstGeom>
        </p:spPr>
      </p:pic>
      <p:sp>
        <p:nvSpPr>
          <p:cNvPr id="186" name="矩形 185">
            <a:extLst>
              <a:ext uri="{FF2B5EF4-FFF2-40B4-BE49-F238E27FC236}">
                <a16:creationId xmlns:a16="http://schemas.microsoft.com/office/drawing/2014/main" id="{BBCCD081-DD04-1AC5-2D50-A44FBF4EF51E}"/>
              </a:ext>
            </a:extLst>
          </p:cNvPr>
          <p:cNvSpPr/>
          <p:nvPr/>
        </p:nvSpPr>
        <p:spPr>
          <a:xfrm>
            <a:off x="3496082" y="4611273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187" name="图片 186">
            <a:extLst>
              <a:ext uri="{FF2B5EF4-FFF2-40B4-BE49-F238E27FC236}">
                <a16:creationId xmlns:a16="http://schemas.microsoft.com/office/drawing/2014/main" id="{E7BCDE0B-782D-0A5D-4FC7-A23D1CCB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8195" y="4484030"/>
            <a:ext cx="99354" cy="101105"/>
          </a:xfrm>
          <a:prstGeom prst="rect">
            <a:avLst/>
          </a:prstGeom>
        </p:spPr>
      </p:pic>
      <p:pic>
        <p:nvPicPr>
          <p:cNvPr id="200" name="图片 199">
            <a:extLst>
              <a:ext uri="{FF2B5EF4-FFF2-40B4-BE49-F238E27FC236}">
                <a16:creationId xmlns:a16="http://schemas.microsoft.com/office/drawing/2014/main" id="{D2F26460-C74B-9633-C894-018FF03EB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384" y="4654514"/>
            <a:ext cx="77569" cy="98340"/>
          </a:xfrm>
          <a:prstGeom prst="rect">
            <a:avLst/>
          </a:prstGeom>
        </p:spPr>
      </p:pic>
      <p:sp>
        <p:nvSpPr>
          <p:cNvPr id="201" name="矩形 200">
            <a:extLst>
              <a:ext uri="{FF2B5EF4-FFF2-40B4-BE49-F238E27FC236}">
                <a16:creationId xmlns:a16="http://schemas.microsoft.com/office/drawing/2014/main" id="{3FE2C5E8-1B29-4CEE-5300-E1C842376328}"/>
              </a:ext>
            </a:extLst>
          </p:cNvPr>
          <p:cNvSpPr/>
          <p:nvPr/>
        </p:nvSpPr>
        <p:spPr>
          <a:xfrm>
            <a:off x="4894198" y="4607205"/>
            <a:ext cx="395888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02" name="图片 201">
            <a:extLst>
              <a:ext uri="{FF2B5EF4-FFF2-40B4-BE49-F238E27FC236}">
                <a16:creationId xmlns:a16="http://schemas.microsoft.com/office/drawing/2014/main" id="{D5D3F609-BE0E-F7CF-48D8-600D787A0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000" y="4624453"/>
            <a:ext cx="79117" cy="103491"/>
          </a:xfrm>
          <a:prstGeom prst="rect">
            <a:avLst/>
          </a:prstGeom>
        </p:spPr>
      </p:pic>
      <p:sp>
        <p:nvSpPr>
          <p:cNvPr id="203" name="矩形 202">
            <a:extLst>
              <a:ext uri="{FF2B5EF4-FFF2-40B4-BE49-F238E27FC236}">
                <a16:creationId xmlns:a16="http://schemas.microsoft.com/office/drawing/2014/main" id="{E8F34B8A-E649-917D-2489-18B1E2193543}"/>
              </a:ext>
            </a:extLst>
          </p:cNvPr>
          <p:cNvSpPr/>
          <p:nvPr/>
        </p:nvSpPr>
        <p:spPr>
          <a:xfrm>
            <a:off x="5975489" y="4627183"/>
            <a:ext cx="38626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04" name="图片 203">
            <a:extLst>
              <a:ext uri="{FF2B5EF4-FFF2-40B4-BE49-F238E27FC236}">
                <a16:creationId xmlns:a16="http://schemas.microsoft.com/office/drawing/2014/main" id="{77A41EFA-0540-5E8D-FD3E-9F923CCAD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594" y="4650856"/>
            <a:ext cx="99342" cy="107391"/>
          </a:xfrm>
          <a:prstGeom prst="rect">
            <a:avLst/>
          </a:prstGeom>
        </p:spPr>
      </p:pic>
      <p:sp>
        <p:nvSpPr>
          <p:cNvPr id="205" name="矩形 204">
            <a:extLst>
              <a:ext uri="{FF2B5EF4-FFF2-40B4-BE49-F238E27FC236}">
                <a16:creationId xmlns:a16="http://schemas.microsoft.com/office/drawing/2014/main" id="{FFE3419E-7401-6A86-62F8-BB06DD440B4D}"/>
              </a:ext>
            </a:extLst>
          </p:cNvPr>
          <p:cNvSpPr/>
          <p:nvPr/>
        </p:nvSpPr>
        <p:spPr>
          <a:xfrm>
            <a:off x="6900671" y="4618426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06" name="图片 205">
            <a:extLst>
              <a:ext uri="{FF2B5EF4-FFF2-40B4-BE49-F238E27FC236}">
                <a16:creationId xmlns:a16="http://schemas.microsoft.com/office/drawing/2014/main" id="{BEF4E0F0-C952-AC66-F0B1-E7C2158DB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454" y="4655877"/>
            <a:ext cx="77559" cy="104454"/>
          </a:xfrm>
          <a:prstGeom prst="rect">
            <a:avLst/>
          </a:prstGeom>
        </p:spPr>
      </p:pic>
      <p:sp>
        <p:nvSpPr>
          <p:cNvPr id="207" name="矩形 206">
            <a:extLst>
              <a:ext uri="{FF2B5EF4-FFF2-40B4-BE49-F238E27FC236}">
                <a16:creationId xmlns:a16="http://schemas.microsoft.com/office/drawing/2014/main" id="{3D259B14-5D8C-8D97-3BC7-DAB64D28D4E6}"/>
              </a:ext>
            </a:extLst>
          </p:cNvPr>
          <p:cNvSpPr/>
          <p:nvPr/>
        </p:nvSpPr>
        <p:spPr>
          <a:xfrm>
            <a:off x="7905491" y="4628053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</p:spTree>
    <p:extLst>
      <p:ext uri="{BB962C8B-B14F-4D97-AF65-F5344CB8AC3E}">
        <p14:creationId xmlns:p14="http://schemas.microsoft.com/office/powerpoint/2010/main" val="28907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4" grpId="0" animBg="1"/>
      <p:bldP spid="137" grpId="0" animBg="1"/>
      <p:bldP spid="138" grpId="0" animBg="1"/>
      <p:bldP spid="139" grpId="0" animBg="1"/>
      <p:bldP spid="141" grpId="0" animBg="1"/>
      <p:bldP spid="146" grpId="0" animBg="1"/>
      <p:bldP spid="147" grpId="0" animBg="1"/>
      <p:bldP spid="148" grpId="0" animBg="1"/>
      <p:bldP spid="149" grpId="0" animBg="1"/>
      <p:bldP spid="153" grpId="0"/>
      <p:bldP spid="154" grpId="0"/>
      <p:bldP spid="155" grpId="0"/>
      <p:bldP spid="165" grpId="0"/>
      <p:bldP spid="166" grpId="0"/>
      <p:bldP spid="167" grpId="0"/>
      <p:bldP spid="168" grpId="0" animBg="1"/>
      <p:bldP spid="169" grpId="0"/>
      <p:bldP spid="170" grpId="0"/>
      <p:bldP spid="171" grpId="0"/>
      <p:bldP spid="172" grpId="0"/>
      <p:bldP spid="173" grpId="0"/>
      <p:bldP spid="177" grpId="0"/>
      <p:bldP spid="179" grpId="0" animBg="1"/>
      <p:bldP spid="201" grpId="0" animBg="1"/>
      <p:bldP spid="203" grpId="0" animBg="1"/>
      <p:bldP spid="205" grpId="0" animBg="1"/>
      <p:bldP spid="20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777DE-8EFF-9097-8712-0066A7251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A2C925AA-BD9C-5E1B-E0CB-B1371112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ADE5435E-6CA0-6F9A-0591-277793C9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2E6A6-2274-1E7D-1B01-7E96C30F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" y="378441"/>
            <a:ext cx="9144001" cy="472555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Problem: </a:t>
            </a:r>
            <a:r>
              <a:rPr lang="en-GB" sz="1600" dirty="0">
                <a:solidFill>
                  <a:schemeClr val="accent6"/>
                </a:solidFill>
              </a:rPr>
              <a:t>Keeping two copies of token embeddings causes LID to fail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7EBB01-1C52-5B6B-831F-775321C65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49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1032900-72A7-6839-2559-5680AA9D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" y="-209085"/>
            <a:ext cx="9144000" cy="835747"/>
          </a:xfrm>
        </p:spPr>
        <p:txBody>
          <a:bodyPr/>
          <a:lstStyle/>
          <a:p>
            <a:r>
              <a:rPr lang="en-GB" sz="2000" dirty="0"/>
              <a:t>B1b. </a:t>
            </a:r>
            <a:r>
              <a:rPr lang="en-US" sz="2000" b="1" dirty="0"/>
              <a:t>Embedding Layer Surgery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9068A738-C09F-D9C7-FD3F-E026C6C4A29C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516F8F2-3C1A-DD84-C118-ADBF51B8C474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7D0D5BB-F9E2-80ED-15AD-7BEFB256CADC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2EA5929-0F67-C9BD-7F15-62DA1E9091B2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F479693-5294-CFAC-E98C-04B35FDE79A4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D81AB49C-FAFB-D181-CAD4-F9279E9193FB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DD42A0CD-8C40-6DBC-F646-73BDC0D465A3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AB891D8-8DA3-962E-D6F0-75FABBB913B2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5C2558A-6D3A-6B9A-4ABD-7AE43D543BDB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8C606A66-87DA-F3B5-85DF-9F8D242AB492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A9C4E1F7-C0D1-29C5-2652-5807773D7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80" y="4137850"/>
            <a:ext cx="99342" cy="107391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716333A0-3833-24BC-0B4D-078C8743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605" y="4319628"/>
            <a:ext cx="99342" cy="10739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5AFEAC0A-D53C-DB83-01E5-F7E32140D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80" y="4476556"/>
            <a:ext cx="99342" cy="107391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4203C17F-2D3A-ABD8-7597-32D34EA0C2A6}"/>
              </a:ext>
            </a:extLst>
          </p:cNvPr>
          <p:cNvSpPr/>
          <p:nvPr/>
        </p:nvSpPr>
        <p:spPr>
          <a:xfrm>
            <a:off x="6897080" y="4275706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A96B241D-7E85-5376-1331-2930966EC693}"/>
              </a:ext>
            </a:extLst>
          </p:cNvPr>
          <p:cNvSpPr/>
          <p:nvPr/>
        </p:nvSpPr>
        <p:spPr>
          <a:xfrm>
            <a:off x="6898965" y="4445839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9157DB47-3A7E-C844-60E2-160616ECEC76}"/>
              </a:ext>
            </a:extLst>
          </p:cNvPr>
          <p:cNvSpPr/>
          <p:nvPr/>
        </p:nvSpPr>
        <p:spPr>
          <a:xfrm>
            <a:off x="6900015" y="3935439"/>
            <a:ext cx="392011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D74EBD6-A647-855A-B2E6-5F8BD3AA694B}"/>
              </a:ext>
            </a:extLst>
          </p:cNvPr>
          <p:cNvSpPr/>
          <p:nvPr/>
        </p:nvSpPr>
        <p:spPr>
          <a:xfrm>
            <a:off x="6897363" y="4105572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8C93BC7-8BCF-6F6C-E9B3-E0726727F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57" y="4142496"/>
            <a:ext cx="77559" cy="104454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7DC3F2B0-E157-9D7A-22B1-729345F5D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511" y="4302231"/>
            <a:ext cx="77559" cy="104454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F7E121C3-308C-938E-F426-81B1BAF6D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57" y="4467366"/>
            <a:ext cx="77559" cy="104454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152B42F5-7765-7AAA-4E0D-D69414633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621" y="3980922"/>
            <a:ext cx="99342" cy="107391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AC97F049-E572-8568-0EA8-F8BAE02ED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482" y="3979388"/>
            <a:ext cx="77559" cy="104454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1C7333C0-A387-9882-429F-6AB8D4180D66}"/>
              </a:ext>
            </a:extLst>
          </p:cNvPr>
          <p:cNvGrpSpPr/>
          <p:nvPr/>
        </p:nvGrpSpPr>
        <p:grpSpPr>
          <a:xfrm>
            <a:off x="5973551" y="3933620"/>
            <a:ext cx="388194" cy="678573"/>
            <a:chOff x="6757851" y="3248067"/>
            <a:chExt cx="395471" cy="637141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B54FCFC1-DB01-0533-30A1-5998149223CC}"/>
                </a:ext>
              </a:extLst>
            </p:cNvPr>
            <p:cNvSpPr/>
            <p:nvPr/>
          </p:nvSpPr>
          <p:spPr>
            <a:xfrm>
              <a:off x="6759453" y="356841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83FADA7-9F20-0C22-C68F-16C716F66984}"/>
                </a:ext>
              </a:extLst>
            </p:cNvPr>
            <p:cNvSpPr/>
            <p:nvPr/>
          </p:nvSpPr>
          <p:spPr>
            <a:xfrm>
              <a:off x="6761339" y="3728591"/>
              <a:ext cx="39037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6F7EF16C-6BB2-94DF-79D1-25C216C7F185}"/>
                </a:ext>
              </a:extLst>
            </p:cNvPr>
            <p:cNvSpPr/>
            <p:nvPr/>
          </p:nvSpPr>
          <p:spPr>
            <a:xfrm>
              <a:off x="6757851" y="324806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2963F31E-C843-EDE2-05AF-BA03CC6589BF}"/>
                </a:ext>
              </a:extLst>
            </p:cNvPr>
            <p:cNvSpPr/>
            <p:nvPr/>
          </p:nvSpPr>
          <p:spPr>
            <a:xfrm>
              <a:off x="6759737" y="3408242"/>
              <a:ext cx="390378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T2</a:t>
              </a: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45498BD3-69F6-1B38-A5F0-E54A6268EBCC}"/>
              </a:ext>
            </a:extLst>
          </p:cNvPr>
          <p:cNvSpPr txBox="1"/>
          <p:nvPr/>
        </p:nvSpPr>
        <p:spPr>
          <a:xfrm>
            <a:off x="6727526" y="356757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Duplicate for </a:t>
            </a:r>
          </a:p>
          <a:p>
            <a:r>
              <a:rPr lang="en-GB" sz="900" dirty="0"/>
              <a:t>new language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41D0D2F5-23C0-6DF5-0830-D7C80B314DDD}"/>
              </a:ext>
            </a:extLst>
          </p:cNvPr>
          <p:cNvSpPr txBox="1"/>
          <p:nvPr/>
        </p:nvSpPr>
        <p:spPr>
          <a:xfrm>
            <a:off x="5694427" y="356240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Kept for old 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70F58AC7-885A-6E4B-2455-40C2D3EF6910}"/>
              </a:ext>
            </a:extLst>
          </p:cNvPr>
          <p:cNvSpPr/>
          <p:nvPr/>
        </p:nvSpPr>
        <p:spPr>
          <a:xfrm>
            <a:off x="5985857" y="5090437"/>
            <a:ext cx="396164" cy="382890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FE0DD2-8D5D-9B63-0510-26AA1A1375C2}"/>
              </a:ext>
            </a:extLst>
          </p:cNvPr>
          <p:cNvSpPr txBox="1"/>
          <p:nvPr/>
        </p:nvSpPr>
        <p:spPr>
          <a:xfrm>
            <a:off x="5384261" y="5479123"/>
            <a:ext cx="1166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  <a:p>
            <a:pPr algn="ctr"/>
            <a:r>
              <a:rPr lang="en-GB" sz="1200" dirty="0"/>
              <a:t>for</a:t>
            </a:r>
          </a:p>
          <a:p>
            <a:pPr algn="ctr"/>
            <a:r>
              <a:rPr lang="en-GB" sz="1200" dirty="0"/>
              <a:t>old languages</a:t>
            </a:r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149B5267-28E5-BC2A-3F16-9E37536865B6}"/>
              </a:ext>
            </a:extLst>
          </p:cNvPr>
          <p:cNvSpPr/>
          <p:nvPr/>
        </p:nvSpPr>
        <p:spPr>
          <a:xfrm rot="16200000">
            <a:off x="6131672" y="4717759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圆柱体 110">
            <a:extLst>
              <a:ext uri="{FF2B5EF4-FFF2-40B4-BE49-F238E27FC236}">
                <a16:creationId xmlns:a16="http://schemas.microsoft.com/office/drawing/2014/main" id="{B83DC76B-59D3-9D23-1054-D9B687077C13}"/>
              </a:ext>
            </a:extLst>
          </p:cNvPr>
          <p:cNvSpPr/>
          <p:nvPr/>
        </p:nvSpPr>
        <p:spPr>
          <a:xfrm>
            <a:off x="6947282" y="5090437"/>
            <a:ext cx="396164" cy="382890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DE41413A-D65B-D054-7916-5D9169D810E8}"/>
              </a:ext>
            </a:extLst>
          </p:cNvPr>
          <p:cNvSpPr txBox="1"/>
          <p:nvPr/>
        </p:nvSpPr>
        <p:spPr>
          <a:xfrm>
            <a:off x="6780301" y="5470488"/>
            <a:ext cx="1252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  <a:p>
            <a:pPr algn="ctr"/>
            <a:r>
              <a:rPr lang="en-GB" sz="1200" dirty="0"/>
              <a:t>for </a:t>
            </a:r>
          </a:p>
          <a:p>
            <a:pPr algn="ctr"/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new language </a:t>
            </a:r>
          </a:p>
          <a:p>
            <a:pPr algn="ctr"/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Esperanto (EO)</a:t>
            </a:r>
          </a:p>
        </p:txBody>
      </p:sp>
      <p:sp>
        <p:nvSpPr>
          <p:cNvPr id="113" name="左大括号 112">
            <a:extLst>
              <a:ext uri="{FF2B5EF4-FFF2-40B4-BE49-F238E27FC236}">
                <a16:creationId xmlns:a16="http://schemas.microsoft.com/office/drawing/2014/main" id="{DBD51A98-BDBC-E5C5-A0AF-266715E45A1D}"/>
              </a:ext>
            </a:extLst>
          </p:cNvPr>
          <p:cNvSpPr/>
          <p:nvPr/>
        </p:nvSpPr>
        <p:spPr>
          <a:xfrm rot="16200000">
            <a:off x="7068630" y="4708863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33AA4C8-B598-7C84-3CE8-0D15289137FC}"/>
              </a:ext>
            </a:extLst>
          </p:cNvPr>
          <p:cNvSpPr/>
          <p:nvPr/>
        </p:nvSpPr>
        <p:spPr>
          <a:xfrm>
            <a:off x="117749" y="1724985"/>
            <a:ext cx="2663305" cy="2797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227C3D3-ED44-C332-CAC9-EEE680CB5EE0}"/>
              </a:ext>
            </a:extLst>
          </p:cNvPr>
          <p:cNvSpPr txBox="1"/>
          <p:nvPr/>
        </p:nvSpPr>
        <p:spPr>
          <a:xfrm>
            <a:off x="110840" y="174785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(Original)</a:t>
            </a:r>
            <a:endParaRPr lang="en-GB" sz="1400" b="1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3DE98551-9DB7-19E9-1F2A-8B0743DB4397}"/>
              </a:ext>
            </a:extLst>
          </p:cNvPr>
          <p:cNvSpPr txBox="1"/>
          <p:nvPr/>
        </p:nvSpPr>
        <p:spPr>
          <a:xfrm>
            <a:off x="1127835" y="2322310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Identify input audio </a:t>
            </a:r>
          </a:p>
          <a:p>
            <a:r>
              <a:rPr lang="en-GB" sz="1050" dirty="0"/>
              <a:t>is speaking </a:t>
            </a:r>
            <a:r>
              <a:rPr lang="en-GB" sz="1050" dirty="0">
                <a:solidFill>
                  <a:schemeClr val="accent3">
                    <a:lumMod val="75000"/>
                  </a:schemeClr>
                </a:solidFill>
              </a:rPr>
              <a:t>Esperanto</a:t>
            </a:r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FA5C9E74-5796-F00B-92AA-5310127CF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410" y="3173659"/>
            <a:ext cx="139488" cy="326833"/>
          </a:xfrm>
          <a:prstGeom prst="rect">
            <a:avLst/>
          </a:prstGeom>
        </p:spPr>
      </p:pic>
      <p:sp>
        <p:nvSpPr>
          <p:cNvPr id="182" name="文本框 181">
            <a:extLst>
              <a:ext uri="{FF2B5EF4-FFF2-40B4-BE49-F238E27FC236}">
                <a16:creationId xmlns:a16="http://schemas.microsoft.com/office/drawing/2014/main" id="{AF6F5B3A-5080-FB73-BDD3-29F664725A8D}"/>
              </a:ext>
            </a:extLst>
          </p:cNvPr>
          <p:cNvSpPr txBox="1"/>
          <p:nvPr/>
        </p:nvSpPr>
        <p:spPr>
          <a:xfrm>
            <a:off x="1130599" y="3119841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Select </a:t>
            </a:r>
            <a:r>
              <a:rPr lang="en-GB" sz="1050" dirty="0">
                <a:solidFill>
                  <a:schemeClr val="accent3">
                    <a:lumMod val="75000"/>
                  </a:schemeClr>
                </a:solidFill>
              </a:rPr>
              <a:t>Esperanto</a:t>
            </a:r>
          </a:p>
          <a:p>
            <a:r>
              <a:rPr lang="en-GB" sz="1050" dirty="0"/>
              <a:t>Emb. Lookup Table</a:t>
            </a:r>
          </a:p>
        </p:txBody>
      </p:sp>
      <p:pic>
        <p:nvPicPr>
          <p:cNvPr id="185" name="图片 184">
            <a:extLst>
              <a:ext uri="{FF2B5EF4-FFF2-40B4-BE49-F238E27FC236}">
                <a16:creationId xmlns:a16="http://schemas.microsoft.com/office/drawing/2014/main" id="{D0710B65-9FF9-9F66-FEBD-543F8E118A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995" y="4874837"/>
            <a:ext cx="245645" cy="274602"/>
          </a:xfrm>
          <a:prstGeom prst="rect">
            <a:avLst/>
          </a:prstGeom>
        </p:spPr>
      </p:pic>
      <p:sp>
        <p:nvSpPr>
          <p:cNvPr id="186" name="文本框 185">
            <a:extLst>
              <a:ext uri="{FF2B5EF4-FFF2-40B4-BE49-F238E27FC236}">
                <a16:creationId xmlns:a16="http://schemas.microsoft.com/office/drawing/2014/main" id="{72011106-6F2C-4B7E-E59A-E74FC1313EF0}"/>
              </a:ext>
            </a:extLst>
          </p:cNvPr>
          <p:cNvSpPr txBox="1"/>
          <p:nvPr/>
        </p:nvSpPr>
        <p:spPr>
          <a:xfrm>
            <a:off x="2430947" y="4808534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Output :</a:t>
            </a:r>
          </a:p>
        </p:txBody>
      </p:sp>
      <p:pic>
        <p:nvPicPr>
          <p:cNvPr id="187" name="图片 186">
            <a:extLst>
              <a:ext uri="{FF2B5EF4-FFF2-40B4-BE49-F238E27FC236}">
                <a16:creationId xmlns:a16="http://schemas.microsoft.com/office/drawing/2014/main" id="{33525F22-08A6-5493-9D80-6E8490943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079" y="5475872"/>
            <a:ext cx="245645" cy="274602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6D007300-C081-0083-6986-96254B041651}"/>
              </a:ext>
            </a:extLst>
          </p:cNvPr>
          <p:cNvSpPr txBox="1"/>
          <p:nvPr/>
        </p:nvSpPr>
        <p:spPr>
          <a:xfrm>
            <a:off x="2472125" y="5375593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Output :</a:t>
            </a:r>
          </a:p>
        </p:txBody>
      </p:sp>
      <p:sp>
        <p:nvSpPr>
          <p:cNvPr id="192" name="圆柱体 191">
            <a:extLst>
              <a:ext uri="{FF2B5EF4-FFF2-40B4-BE49-F238E27FC236}">
                <a16:creationId xmlns:a16="http://schemas.microsoft.com/office/drawing/2014/main" id="{4E42FBB8-4E73-85B3-5651-1A4A2F7A4D59}"/>
              </a:ext>
            </a:extLst>
          </p:cNvPr>
          <p:cNvSpPr/>
          <p:nvPr/>
        </p:nvSpPr>
        <p:spPr>
          <a:xfrm>
            <a:off x="2465191" y="3238078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766A07D5-833D-A906-3043-CAFC56835F75}"/>
              </a:ext>
            </a:extLst>
          </p:cNvPr>
          <p:cNvSpPr txBox="1"/>
          <p:nvPr/>
        </p:nvSpPr>
        <p:spPr>
          <a:xfrm>
            <a:off x="740089" y="2102297"/>
            <a:ext cx="529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Steps</a:t>
            </a:r>
          </a:p>
        </p:txBody>
      </p:sp>
      <p:pic>
        <p:nvPicPr>
          <p:cNvPr id="208" name="图片 207">
            <a:extLst>
              <a:ext uri="{FF2B5EF4-FFF2-40B4-BE49-F238E27FC236}">
                <a16:creationId xmlns:a16="http://schemas.microsoft.com/office/drawing/2014/main" id="{704C77A6-BFDB-8E75-9528-6334DFE95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44" y="2392257"/>
            <a:ext cx="139488" cy="326833"/>
          </a:xfrm>
          <a:prstGeom prst="rect">
            <a:avLst/>
          </a:prstGeom>
        </p:spPr>
      </p:pic>
      <p:pic>
        <p:nvPicPr>
          <p:cNvPr id="214" name="图片 213">
            <a:extLst>
              <a:ext uri="{FF2B5EF4-FFF2-40B4-BE49-F238E27FC236}">
                <a16:creationId xmlns:a16="http://schemas.microsoft.com/office/drawing/2014/main" id="{188B53D0-A35F-DB56-5598-EDCCBF2BD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18" y="4036370"/>
            <a:ext cx="245645" cy="274602"/>
          </a:xfrm>
          <a:prstGeom prst="rect">
            <a:avLst/>
          </a:prstGeom>
        </p:spPr>
      </p:pic>
      <p:sp>
        <p:nvSpPr>
          <p:cNvPr id="215" name="文本框 214">
            <a:extLst>
              <a:ext uri="{FF2B5EF4-FFF2-40B4-BE49-F238E27FC236}">
                <a16:creationId xmlns:a16="http://schemas.microsoft.com/office/drawing/2014/main" id="{87F2851D-D772-E9F8-8685-21F30F69D477}"/>
              </a:ext>
            </a:extLst>
          </p:cNvPr>
          <p:cNvSpPr txBox="1"/>
          <p:nvPr/>
        </p:nvSpPr>
        <p:spPr>
          <a:xfrm>
            <a:off x="1092264" y="3936091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Output</a:t>
            </a:r>
          </a:p>
        </p:txBody>
      </p:sp>
      <p:sp>
        <p:nvSpPr>
          <p:cNvPr id="216" name="圆柱体 215">
            <a:extLst>
              <a:ext uri="{FF2B5EF4-FFF2-40B4-BE49-F238E27FC236}">
                <a16:creationId xmlns:a16="http://schemas.microsoft.com/office/drawing/2014/main" id="{3BD22A56-5DE9-5B69-CF19-07EFAEA948ED}"/>
              </a:ext>
            </a:extLst>
          </p:cNvPr>
          <p:cNvSpPr/>
          <p:nvPr/>
        </p:nvSpPr>
        <p:spPr>
          <a:xfrm>
            <a:off x="392625" y="4099419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A92945AB-DC74-E204-BDE6-6C953046D936}"/>
              </a:ext>
            </a:extLst>
          </p:cNvPr>
          <p:cNvCxnSpPr>
            <a:cxnSpLocks/>
          </p:cNvCxnSpPr>
          <p:nvPr/>
        </p:nvCxnSpPr>
        <p:spPr>
          <a:xfrm>
            <a:off x="781197" y="2133812"/>
            <a:ext cx="0" cy="238826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DE515E5F-A154-9531-86CD-1C78CF032425}"/>
              </a:ext>
            </a:extLst>
          </p:cNvPr>
          <p:cNvCxnSpPr>
            <a:cxnSpLocks/>
          </p:cNvCxnSpPr>
          <p:nvPr/>
        </p:nvCxnSpPr>
        <p:spPr>
          <a:xfrm>
            <a:off x="2153578" y="4592542"/>
            <a:ext cx="0" cy="1716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84CDE853-FF29-6B92-2883-EA7791E7C954}"/>
              </a:ext>
            </a:extLst>
          </p:cNvPr>
          <p:cNvGrpSpPr/>
          <p:nvPr/>
        </p:nvGrpSpPr>
        <p:grpSpPr>
          <a:xfrm>
            <a:off x="1141214" y="4157255"/>
            <a:ext cx="444352" cy="307777"/>
            <a:chOff x="6421965" y="1310486"/>
            <a:chExt cx="755429" cy="523242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5E33D6B3-D6BF-9637-7031-E163FDD0AA3D}"/>
                </a:ext>
              </a:extLst>
            </p:cNvPr>
            <p:cNvSpPr/>
            <p:nvPr/>
          </p:nvSpPr>
          <p:spPr>
            <a:xfrm>
              <a:off x="6566495" y="1342179"/>
              <a:ext cx="465273" cy="4652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25231730-5AB1-A1CC-4DBF-D9AA92FBC4B4}"/>
                </a:ext>
              </a:extLst>
            </p:cNvPr>
            <p:cNvSpPr txBox="1"/>
            <p:nvPr/>
          </p:nvSpPr>
          <p:spPr>
            <a:xfrm>
              <a:off x="6421965" y="1310486"/>
              <a:ext cx="755429" cy="523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EO</a:t>
              </a: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215504E4-A5A7-D492-5495-79730A9A8FCA}"/>
              </a:ext>
            </a:extLst>
          </p:cNvPr>
          <p:cNvSpPr/>
          <p:nvPr/>
        </p:nvSpPr>
        <p:spPr>
          <a:xfrm>
            <a:off x="9400857" y="2104906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1FD90E70-124E-D778-4422-C325E4BB7E91}"/>
              </a:ext>
            </a:extLst>
          </p:cNvPr>
          <p:cNvSpPr txBox="1"/>
          <p:nvPr/>
        </p:nvSpPr>
        <p:spPr>
          <a:xfrm>
            <a:off x="9391685" y="21649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3CCD7C01-2F76-6616-11CD-A8A8770C632B}"/>
              </a:ext>
            </a:extLst>
          </p:cNvPr>
          <p:cNvSpPr/>
          <p:nvPr/>
        </p:nvSpPr>
        <p:spPr>
          <a:xfrm>
            <a:off x="10801670" y="210269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FABE0187-D7E0-EF2C-B60C-E70F798759B1}"/>
              </a:ext>
            </a:extLst>
          </p:cNvPr>
          <p:cNvSpPr txBox="1"/>
          <p:nvPr/>
        </p:nvSpPr>
        <p:spPr>
          <a:xfrm>
            <a:off x="10729267" y="2206667"/>
            <a:ext cx="6303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/>
              <a:t>devos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CEA4224F-2EBF-4909-02CE-D9ED7B2FE382}"/>
              </a:ext>
            </a:extLst>
          </p:cNvPr>
          <p:cNvSpPr/>
          <p:nvPr/>
        </p:nvSpPr>
        <p:spPr>
          <a:xfrm>
            <a:off x="9868306" y="210392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601258B0-7D3A-93B7-3E7F-E8D7540ABC24}"/>
              </a:ext>
            </a:extLst>
          </p:cNvPr>
          <p:cNvSpPr txBox="1"/>
          <p:nvPr/>
        </p:nvSpPr>
        <p:spPr>
          <a:xfrm>
            <a:off x="9940959" y="21733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vi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2212375F-E944-6AFE-6F0F-436C7C37139C}"/>
              </a:ext>
            </a:extLst>
          </p:cNvPr>
          <p:cNvSpPr/>
          <p:nvPr/>
        </p:nvSpPr>
        <p:spPr>
          <a:xfrm>
            <a:off x="10336401" y="210392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931B383A-DCD5-21EB-8CC7-D70CBE4F1D92}"/>
              </a:ext>
            </a:extLst>
          </p:cNvPr>
          <p:cNvSpPr txBox="1"/>
          <p:nvPr/>
        </p:nvSpPr>
        <p:spPr>
          <a:xfrm>
            <a:off x="10357944" y="21887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ne</a:t>
            </a:r>
          </a:p>
        </p:txBody>
      </p:sp>
      <p:cxnSp>
        <p:nvCxnSpPr>
          <p:cNvPr id="242" name="连接符: 肘形 241">
            <a:extLst>
              <a:ext uri="{FF2B5EF4-FFF2-40B4-BE49-F238E27FC236}">
                <a16:creationId xmlns:a16="http://schemas.microsoft.com/office/drawing/2014/main" id="{1F9FCA8E-14B3-E25E-F977-849FFC105B73}"/>
              </a:ext>
            </a:extLst>
          </p:cNvPr>
          <p:cNvCxnSpPr/>
          <p:nvPr/>
        </p:nvCxnSpPr>
        <p:spPr>
          <a:xfrm>
            <a:off x="781197" y="4519593"/>
            <a:ext cx="1367299" cy="72949"/>
          </a:xfrm>
          <a:prstGeom prst="bentConnector3">
            <a:avLst>
              <a:gd name="adj1" fmla="val 100704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矩形 243">
            <a:extLst>
              <a:ext uri="{FF2B5EF4-FFF2-40B4-BE49-F238E27FC236}">
                <a16:creationId xmlns:a16="http://schemas.microsoft.com/office/drawing/2014/main" id="{65810953-6313-F720-FE67-A83530D2F8FC}"/>
              </a:ext>
            </a:extLst>
          </p:cNvPr>
          <p:cNvSpPr/>
          <p:nvPr/>
        </p:nvSpPr>
        <p:spPr>
          <a:xfrm>
            <a:off x="9820857" y="1392183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2764AE63-1C27-5B0D-85D2-6372C2569503}"/>
              </a:ext>
            </a:extLst>
          </p:cNvPr>
          <p:cNvSpPr txBox="1"/>
          <p:nvPr/>
        </p:nvSpPr>
        <p:spPr>
          <a:xfrm>
            <a:off x="9811685" y="145224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</a:t>
            </a: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F08BD457-CBD6-D94A-80FD-FA96C095554E}"/>
              </a:ext>
            </a:extLst>
          </p:cNvPr>
          <p:cNvSpPr/>
          <p:nvPr/>
        </p:nvSpPr>
        <p:spPr>
          <a:xfrm>
            <a:off x="10288306" y="1391203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62ECA140-7986-2B32-5F8B-6770FF775E79}"/>
              </a:ext>
            </a:extLst>
          </p:cNvPr>
          <p:cNvSpPr txBox="1"/>
          <p:nvPr/>
        </p:nvSpPr>
        <p:spPr>
          <a:xfrm>
            <a:off x="10360959" y="146062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vi</a:t>
            </a:r>
          </a:p>
        </p:txBody>
      </p:sp>
      <p:pic>
        <p:nvPicPr>
          <p:cNvPr id="249" name="图片 248">
            <a:extLst>
              <a:ext uri="{FF2B5EF4-FFF2-40B4-BE49-F238E27FC236}">
                <a16:creationId xmlns:a16="http://schemas.microsoft.com/office/drawing/2014/main" id="{2EF35CED-02F8-2C01-C008-0F8FD7B63E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911" y="5050389"/>
            <a:ext cx="640039" cy="327053"/>
          </a:xfrm>
          <a:prstGeom prst="rect">
            <a:avLst/>
          </a:prstGeom>
        </p:spPr>
      </p:pic>
      <p:sp>
        <p:nvSpPr>
          <p:cNvPr id="250" name="矩形 249">
            <a:extLst>
              <a:ext uri="{FF2B5EF4-FFF2-40B4-BE49-F238E27FC236}">
                <a16:creationId xmlns:a16="http://schemas.microsoft.com/office/drawing/2014/main" id="{58597519-DD3C-EE5F-2B2A-ADC16CC2D0C6}"/>
              </a:ext>
            </a:extLst>
          </p:cNvPr>
          <p:cNvSpPr/>
          <p:nvPr/>
        </p:nvSpPr>
        <p:spPr>
          <a:xfrm>
            <a:off x="10107668" y="3179043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15924735-4F39-17C6-310F-9DCC063260F0}"/>
              </a:ext>
            </a:extLst>
          </p:cNvPr>
          <p:cNvSpPr txBox="1"/>
          <p:nvPr/>
        </p:nvSpPr>
        <p:spPr>
          <a:xfrm>
            <a:off x="10098496" y="323910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47E41E22-A27B-8FF3-2FE2-97123048C5B4}"/>
              </a:ext>
            </a:extLst>
          </p:cNvPr>
          <p:cNvSpPr/>
          <p:nvPr/>
        </p:nvSpPr>
        <p:spPr>
          <a:xfrm>
            <a:off x="10575117" y="3178063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5B06A222-4B7C-E185-8495-BBB5CFB3C509}"/>
              </a:ext>
            </a:extLst>
          </p:cNvPr>
          <p:cNvSpPr txBox="1"/>
          <p:nvPr/>
        </p:nvSpPr>
        <p:spPr>
          <a:xfrm>
            <a:off x="10647770" y="324748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vi</a:t>
            </a: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FC7CEAF7-8538-16CA-DAD9-DE6BD8C429A4}"/>
              </a:ext>
            </a:extLst>
          </p:cNvPr>
          <p:cNvSpPr/>
          <p:nvPr/>
        </p:nvSpPr>
        <p:spPr>
          <a:xfrm>
            <a:off x="11043212" y="3178063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EBBFE030-1710-E599-8E12-6058D11CD127}"/>
              </a:ext>
            </a:extLst>
          </p:cNvPr>
          <p:cNvSpPr txBox="1"/>
          <p:nvPr/>
        </p:nvSpPr>
        <p:spPr>
          <a:xfrm>
            <a:off x="11064755" y="32628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ne</a:t>
            </a: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E6B572B5-D056-214C-E4DB-CDB4E918E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685" y="5631662"/>
            <a:ext cx="909634" cy="314610"/>
          </a:xfrm>
          <a:prstGeom prst="rect">
            <a:avLst/>
          </a:prstGeom>
        </p:spPr>
      </p:pic>
      <p:sp>
        <p:nvSpPr>
          <p:cNvPr id="258" name="圆柱体 257">
            <a:extLst>
              <a:ext uri="{FF2B5EF4-FFF2-40B4-BE49-F238E27FC236}">
                <a16:creationId xmlns:a16="http://schemas.microsoft.com/office/drawing/2014/main" id="{9632CE54-38C4-DA47-DF58-FFA2C7FED21C}"/>
              </a:ext>
            </a:extLst>
          </p:cNvPr>
          <p:cNvSpPr/>
          <p:nvPr/>
        </p:nvSpPr>
        <p:spPr>
          <a:xfrm>
            <a:off x="1771511" y="4976630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59" name="圆柱体 258">
            <a:extLst>
              <a:ext uri="{FF2B5EF4-FFF2-40B4-BE49-F238E27FC236}">
                <a16:creationId xmlns:a16="http://schemas.microsoft.com/office/drawing/2014/main" id="{BCDD6B26-33C6-CFF6-5F3F-29DE679C94A0}"/>
              </a:ext>
            </a:extLst>
          </p:cNvPr>
          <p:cNvSpPr/>
          <p:nvPr/>
        </p:nvSpPr>
        <p:spPr>
          <a:xfrm>
            <a:off x="1771797" y="5641627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6192A340-128E-15F3-7315-FFCE1530869E}"/>
              </a:ext>
            </a:extLst>
          </p:cNvPr>
          <p:cNvSpPr/>
          <p:nvPr/>
        </p:nvSpPr>
        <p:spPr>
          <a:xfrm>
            <a:off x="5704764" y="3369060"/>
            <a:ext cx="1896932" cy="14674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2B6E38F2-8EDD-04DF-2DAB-B5FF0AC149B7}"/>
              </a:ext>
            </a:extLst>
          </p:cNvPr>
          <p:cNvSpPr/>
          <p:nvPr/>
        </p:nvSpPr>
        <p:spPr>
          <a:xfrm>
            <a:off x="5975489" y="4627183"/>
            <a:ext cx="38626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69" name="图片 268">
            <a:extLst>
              <a:ext uri="{FF2B5EF4-FFF2-40B4-BE49-F238E27FC236}">
                <a16:creationId xmlns:a16="http://schemas.microsoft.com/office/drawing/2014/main" id="{ECF16F91-4BF4-F608-964D-8BBA41D78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594" y="4650856"/>
            <a:ext cx="99342" cy="107391"/>
          </a:xfrm>
          <a:prstGeom prst="rect">
            <a:avLst/>
          </a:prstGeom>
        </p:spPr>
      </p:pic>
      <p:sp>
        <p:nvSpPr>
          <p:cNvPr id="270" name="矩形 269">
            <a:extLst>
              <a:ext uri="{FF2B5EF4-FFF2-40B4-BE49-F238E27FC236}">
                <a16:creationId xmlns:a16="http://schemas.microsoft.com/office/drawing/2014/main" id="{C042B128-C573-5ABB-2C7D-F53456BD28E0}"/>
              </a:ext>
            </a:extLst>
          </p:cNvPr>
          <p:cNvSpPr/>
          <p:nvPr/>
        </p:nvSpPr>
        <p:spPr>
          <a:xfrm>
            <a:off x="6900671" y="4618426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6472782F-3A4B-3827-E218-9D72DFA2B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454" y="4655877"/>
            <a:ext cx="77559" cy="104454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38EF1263-4597-6B9D-10B7-0AD79E941191}"/>
              </a:ext>
            </a:extLst>
          </p:cNvPr>
          <p:cNvSpPr txBox="1"/>
          <p:nvPr/>
        </p:nvSpPr>
        <p:spPr>
          <a:xfrm>
            <a:off x="6374048" y="336906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681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74" grpId="0"/>
      <p:bldP spid="180" grpId="0"/>
      <p:bldP spid="182" grpId="0"/>
      <p:bldP spid="186" grpId="0"/>
      <p:bldP spid="190" grpId="0"/>
      <p:bldP spid="192" grpId="0" animBg="1"/>
      <p:bldP spid="205" grpId="0"/>
      <p:bldP spid="215" grpId="0"/>
      <p:bldP spid="216" grpId="0" animBg="1"/>
      <p:bldP spid="258" grpId="0" animBg="1"/>
      <p:bldP spid="2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5426D-9927-DA0B-9815-995DEDEF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图片 1185">
            <a:extLst>
              <a:ext uri="{FF2B5EF4-FFF2-40B4-BE49-F238E27FC236}">
                <a16:creationId xmlns:a16="http://schemas.microsoft.com/office/drawing/2014/main" id="{FA98AECF-4E62-2DB5-A7EC-832C8525E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" y="5924156"/>
            <a:ext cx="1484082" cy="887912"/>
          </a:xfrm>
          <a:prstGeom prst="rect">
            <a:avLst/>
          </a:prstGeom>
        </p:spPr>
      </p:pic>
      <p:pic>
        <p:nvPicPr>
          <p:cNvPr id="1182" name="图片 1181">
            <a:extLst>
              <a:ext uri="{FF2B5EF4-FFF2-40B4-BE49-F238E27FC236}">
                <a16:creationId xmlns:a16="http://schemas.microsoft.com/office/drawing/2014/main" id="{FD82E8A0-3092-9558-9266-70FA9830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sp>
        <p:nvSpPr>
          <p:cNvPr id="1108" name="矩形 1107">
            <a:extLst>
              <a:ext uri="{FF2B5EF4-FFF2-40B4-BE49-F238E27FC236}">
                <a16:creationId xmlns:a16="http://schemas.microsoft.com/office/drawing/2014/main" id="{E9829462-E892-88E1-84F8-F4B9710D89CE}"/>
              </a:ext>
            </a:extLst>
          </p:cNvPr>
          <p:cNvSpPr/>
          <p:nvPr/>
        </p:nvSpPr>
        <p:spPr>
          <a:xfrm>
            <a:off x="6153344" y="2905857"/>
            <a:ext cx="2476500" cy="2714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BB4DD-CFD8-510E-984E-040C22B7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3" y="-136107"/>
            <a:ext cx="8229600" cy="835747"/>
          </a:xfrm>
        </p:spPr>
        <p:txBody>
          <a:bodyPr/>
          <a:lstStyle/>
          <a:p>
            <a:r>
              <a:rPr lang="en-US" sz="2000" dirty="0"/>
              <a:t>A1. Speech Foundation Model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F45C5-4A9E-DA2E-D7F9-96018F999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80" y="489228"/>
            <a:ext cx="8598513" cy="8101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speech foundation model (SFM)?</a:t>
            </a:r>
          </a:p>
          <a:p>
            <a:pPr lvl="1"/>
            <a:r>
              <a:rPr lang="en-GB" sz="1800" dirty="0">
                <a:solidFill>
                  <a:schemeClr val="accent1">
                    <a:lumMod val="75000"/>
                  </a:schemeClr>
                </a:solidFill>
              </a:rPr>
              <a:t>Pre-trained on large-scale speech data</a:t>
            </a:r>
          </a:p>
          <a:p>
            <a:pPr lvl="1"/>
            <a:r>
              <a:rPr lang="en-GB" sz="1800" dirty="0">
                <a:solidFill>
                  <a:schemeClr val="accent3">
                    <a:lumMod val="75000"/>
                  </a:schemeClr>
                </a:solidFill>
              </a:rPr>
              <a:t>General purpose</a:t>
            </a:r>
          </a:p>
          <a:p>
            <a:pPr lvl="1"/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Large neural network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914388" lvl="1" indent="-457200">
              <a:buFont typeface="+mj-lt"/>
              <a:buAutoNum type="alphaLcParenR"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marL="457188" lvl="1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EC19E-A758-58F2-F646-0B15E66E91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89653" y="6545886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</a:t>
            </a:fld>
            <a:endParaRPr lang="en-SG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D93E958-3C27-51EA-C202-D721F9F840FC}"/>
              </a:ext>
            </a:extLst>
          </p:cNvPr>
          <p:cNvSpPr txBox="1"/>
          <p:nvPr/>
        </p:nvSpPr>
        <p:spPr>
          <a:xfrm>
            <a:off x="1529775" y="599890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Speech Model</a:t>
            </a:r>
          </a:p>
        </p:txBody>
      </p: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FA00060F-F1ED-BD08-00F9-0DA5429F194C}"/>
              </a:ext>
            </a:extLst>
          </p:cNvPr>
          <p:cNvSpPr/>
          <p:nvPr/>
        </p:nvSpPr>
        <p:spPr>
          <a:xfrm>
            <a:off x="7243735" y="4115936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555C2DAE-A1A3-63CA-AD89-14CE9EFD346F}"/>
              </a:ext>
            </a:extLst>
          </p:cNvPr>
          <p:cNvCxnSpPr>
            <a:cxnSpLocks/>
          </p:cNvCxnSpPr>
          <p:nvPr/>
        </p:nvCxnSpPr>
        <p:spPr>
          <a:xfrm flipV="1">
            <a:off x="6623050" y="496913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4547EB7C-C8F6-F983-6367-9C42141E0590}"/>
              </a:ext>
            </a:extLst>
          </p:cNvPr>
          <p:cNvSpPr/>
          <p:nvPr/>
        </p:nvSpPr>
        <p:spPr>
          <a:xfrm>
            <a:off x="7252560" y="485288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C34ADC90-68E4-FE84-B13B-07B31CA03359}"/>
              </a:ext>
            </a:extLst>
          </p:cNvPr>
          <p:cNvSpPr/>
          <p:nvPr/>
        </p:nvSpPr>
        <p:spPr>
          <a:xfrm>
            <a:off x="6375337" y="4432419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5E3BD35-48AD-891D-4F10-16DA92617C63}"/>
              </a:ext>
            </a:extLst>
          </p:cNvPr>
          <p:cNvSpPr txBox="1"/>
          <p:nvPr/>
        </p:nvSpPr>
        <p:spPr>
          <a:xfrm>
            <a:off x="6346496" y="4500512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DD2364F1-6FF7-789C-941D-AF4BE3437A9D}"/>
              </a:ext>
            </a:extLst>
          </p:cNvPr>
          <p:cNvSpPr/>
          <p:nvPr/>
        </p:nvSpPr>
        <p:spPr>
          <a:xfrm>
            <a:off x="7241959" y="4487599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FACD549D-54E8-976C-F554-C20800BA7311}"/>
              </a:ext>
            </a:extLst>
          </p:cNvPr>
          <p:cNvSpPr/>
          <p:nvPr/>
        </p:nvSpPr>
        <p:spPr>
          <a:xfrm>
            <a:off x="7235177" y="3476593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65004ECB-78EC-BF24-D583-03C82068F203}"/>
              </a:ext>
            </a:extLst>
          </p:cNvPr>
          <p:cNvCxnSpPr>
            <a:cxnSpLocks/>
          </p:cNvCxnSpPr>
          <p:nvPr/>
        </p:nvCxnSpPr>
        <p:spPr>
          <a:xfrm flipV="1">
            <a:off x="7433237" y="506150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791D25C9-0008-6C30-70EA-8D1F7887E406}"/>
              </a:ext>
            </a:extLst>
          </p:cNvPr>
          <p:cNvCxnSpPr>
            <a:cxnSpLocks/>
          </p:cNvCxnSpPr>
          <p:nvPr/>
        </p:nvCxnSpPr>
        <p:spPr>
          <a:xfrm flipV="1">
            <a:off x="7685028" y="506150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3EF81808-F0C5-1CF7-78D5-D33C798830F5}"/>
              </a:ext>
            </a:extLst>
          </p:cNvPr>
          <p:cNvCxnSpPr>
            <a:cxnSpLocks/>
          </p:cNvCxnSpPr>
          <p:nvPr/>
        </p:nvCxnSpPr>
        <p:spPr>
          <a:xfrm flipV="1">
            <a:off x="7939471" y="506108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7" name="直接箭头连接符 1036">
            <a:extLst>
              <a:ext uri="{FF2B5EF4-FFF2-40B4-BE49-F238E27FC236}">
                <a16:creationId xmlns:a16="http://schemas.microsoft.com/office/drawing/2014/main" id="{C6109A80-DDBC-3ECB-4D1C-C196273D9550}"/>
              </a:ext>
            </a:extLst>
          </p:cNvPr>
          <p:cNvCxnSpPr>
            <a:cxnSpLocks/>
          </p:cNvCxnSpPr>
          <p:nvPr/>
        </p:nvCxnSpPr>
        <p:spPr>
          <a:xfrm flipV="1">
            <a:off x="7420147" y="324782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8" name="直接箭头连接符 1037">
            <a:extLst>
              <a:ext uri="{FF2B5EF4-FFF2-40B4-BE49-F238E27FC236}">
                <a16:creationId xmlns:a16="http://schemas.microsoft.com/office/drawing/2014/main" id="{0A89F6C1-8842-8C13-AAFD-16CDB998060D}"/>
              </a:ext>
            </a:extLst>
          </p:cNvPr>
          <p:cNvCxnSpPr>
            <a:cxnSpLocks/>
          </p:cNvCxnSpPr>
          <p:nvPr/>
        </p:nvCxnSpPr>
        <p:spPr>
          <a:xfrm flipV="1">
            <a:off x="7671938" y="324782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9" name="直接箭头连接符 1038">
            <a:extLst>
              <a:ext uri="{FF2B5EF4-FFF2-40B4-BE49-F238E27FC236}">
                <a16:creationId xmlns:a16="http://schemas.microsoft.com/office/drawing/2014/main" id="{F8D84C84-2906-65F4-BBA8-B835D132F88F}"/>
              </a:ext>
            </a:extLst>
          </p:cNvPr>
          <p:cNvCxnSpPr>
            <a:cxnSpLocks/>
          </p:cNvCxnSpPr>
          <p:nvPr/>
        </p:nvCxnSpPr>
        <p:spPr>
          <a:xfrm flipV="1">
            <a:off x="7926381" y="32474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43" name="任意多边形: 形状 1042">
            <a:extLst>
              <a:ext uri="{FF2B5EF4-FFF2-40B4-BE49-F238E27FC236}">
                <a16:creationId xmlns:a16="http://schemas.microsoft.com/office/drawing/2014/main" id="{FE40F099-23AC-4572-6D5E-2D15A537BE8E}"/>
              </a:ext>
            </a:extLst>
          </p:cNvPr>
          <p:cNvSpPr/>
          <p:nvPr/>
        </p:nvSpPr>
        <p:spPr>
          <a:xfrm>
            <a:off x="6658633" y="4196754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F043609C-13BC-40D4-97DC-23C14B635E22}"/>
              </a:ext>
            </a:extLst>
          </p:cNvPr>
          <p:cNvCxnSpPr>
            <a:cxnSpLocks/>
          </p:cNvCxnSpPr>
          <p:nvPr/>
        </p:nvCxnSpPr>
        <p:spPr>
          <a:xfrm>
            <a:off x="7121442" y="3783426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045" name="任意多边形: 形状 1044">
            <a:extLst>
              <a:ext uri="{FF2B5EF4-FFF2-40B4-BE49-F238E27FC236}">
                <a16:creationId xmlns:a16="http://schemas.microsoft.com/office/drawing/2014/main" id="{1F2CBF7A-8313-DC45-E945-F2A34210F64F}"/>
              </a:ext>
            </a:extLst>
          </p:cNvPr>
          <p:cNvSpPr/>
          <p:nvPr/>
        </p:nvSpPr>
        <p:spPr>
          <a:xfrm rot="440232">
            <a:off x="7132663" y="3593385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任意多边形: 形状 1045">
            <a:extLst>
              <a:ext uri="{FF2B5EF4-FFF2-40B4-BE49-F238E27FC236}">
                <a16:creationId xmlns:a16="http://schemas.microsoft.com/office/drawing/2014/main" id="{8E0E6238-E122-8000-1CAE-6C28882A69E5}"/>
              </a:ext>
            </a:extLst>
          </p:cNvPr>
          <p:cNvSpPr/>
          <p:nvPr/>
        </p:nvSpPr>
        <p:spPr>
          <a:xfrm rot="20898683">
            <a:off x="7148025" y="4893789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7" name="直接箭头连接符 1046">
            <a:extLst>
              <a:ext uri="{FF2B5EF4-FFF2-40B4-BE49-F238E27FC236}">
                <a16:creationId xmlns:a16="http://schemas.microsoft.com/office/drawing/2014/main" id="{B9F71625-E108-9DBB-C637-32D34B3BF644}"/>
              </a:ext>
            </a:extLst>
          </p:cNvPr>
          <p:cNvCxnSpPr>
            <a:cxnSpLocks/>
          </p:cNvCxnSpPr>
          <p:nvPr/>
        </p:nvCxnSpPr>
        <p:spPr>
          <a:xfrm>
            <a:off x="7141077" y="4202120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8" name="直接箭头连接符 1047">
            <a:extLst>
              <a:ext uri="{FF2B5EF4-FFF2-40B4-BE49-F238E27FC236}">
                <a16:creationId xmlns:a16="http://schemas.microsoft.com/office/drawing/2014/main" id="{F92D0A8A-01D6-D83E-615E-D9B6A21B37AC}"/>
              </a:ext>
            </a:extLst>
          </p:cNvPr>
          <p:cNvCxnSpPr>
            <a:cxnSpLocks/>
          </p:cNvCxnSpPr>
          <p:nvPr/>
        </p:nvCxnSpPr>
        <p:spPr>
          <a:xfrm>
            <a:off x="7141077" y="4600311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49" name="图片 1048">
            <a:extLst>
              <a:ext uri="{FF2B5EF4-FFF2-40B4-BE49-F238E27FC236}">
                <a16:creationId xmlns:a16="http://schemas.microsoft.com/office/drawing/2014/main" id="{86FDAE79-A1C6-B2DE-B00A-3EBC5C79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305" y="5279009"/>
            <a:ext cx="199490" cy="185041"/>
          </a:xfrm>
          <a:prstGeom prst="rect">
            <a:avLst/>
          </a:prstGeom>
        </p:spPr>
      </p:pic>
      <p:sp>
        <p:nvSpPr>
          <p:cNvPr id="1050" name="文本框 1049">
            <a:extLst>
              <a:ext uri="{FF2B5EF4-FFF2-40B4-BE49-F238E27FC236}">
                <a16:creationId xmlns:a16="http://schemas.microsoft.com/office/drawing/2014/main" id="{C1032155-0257-14BF-9FB3-A749F3A59DA8}"/>
              </a:ext>
            </a:extLst>
          </p:cNvPr>
          <p:cNvSpPr txBox="1"/>
          <p:nvPr/>
        </p:nvSpPr>
        <p:spPr>
          <a:xfrm>
            <a:off x="5488453" y="599890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Speech Foundation Model</a:t>
            </a:r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230C1FD6-625C-B245-EFB2-024216BFA699}"/>
              </a:ext>
            </a:extLst>
          </p:cNvPr>
          <p:cNvSpPr txBox="1"/>
          <p:nvPr/>
        </p:nvSpPr>
        <p:spPr>
          <a:xfrm>
            <a:off x="7324341" y="3442016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文本框 1059">
            <a:extLst>
              <a:ext uri="{FF2B5EF4-FFF2-40B4-BE49-F238E27FC236}">
                <a16:creationId xmlns:a16="http://schemas.microsoft.com/office/drawing/2014/main" id="{E66AA3B4-5E2B-BAF7-55DE-3F450E5583F7}"/>
              </a:ext>
            </a:extLst>
          </p:cNvPr>
          <p:cNvSpPr txBox="1"/>
          <p:nvPr/>
        </p:nvSpPr>
        <p:spPr>
          <a:xfrm>
            <a:off x="7615098" y="3658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3ADB24BE-6C86-DE19-BDC5-AC84DE86DEC9}"/>
              </a:ext>
            </a:extLst>
          </p:cNvPr>
          <p:cNvSpPr txBox="1"/>
          <p:nvPr/>
        </p:nvSpPr>
        <p:spPr>
          <a:xfrm>
            <a:off x="7324340" y="4089515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D24E59C9-ABCC-D018-EE5B-3B62EA9ACF70}"/>
              </a:ext>
            </a:extLst>
          </p:cNvPr>
          <p:cNvSpPr txBox="1"/>
          <p:nvPr/>
        </p:nvSpPr>
        <p:spPr>
          <a:xfrm>
            <a:off x="7324339" y="4457875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文本框 1062">
            <a:extLst>
              <a:ext uri="{FF2B5EF4-FFF2-40B4-BE49-F238E27FC236}">
                <a16:creationId xmlns:a16="http://schemas.microsoft.com/office/drawing/2014/main" id="{09F65622-37F8-64C1-1C68-2FA2EB391EE3}"/>
              </a:ext>
            </a:extLst>
          </p:cNvPr>
          <p:cNvSpPr txBox="1"/>
          <p:nvPr/>
        </p:nvSpPr>
        <p:spPr>
          <a:xfrm>
            <a:off x="7315510" y="4812355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64" name="直接箭头连接符 1063">
            <a:extLst>
              <a:ext uri="{FF2B5EF4-FFF2-40B4-BE49-F238E27FC236}">
                <a16:creationId xmlns:a16="http://schemas.microsoft.com/office/drawing/2014/main" id="{2C837DD0-0472-39B6-7445-F493C6C5F8E0}"/>
              </a:ext>
            </a:extLst>
          </p:cNvPr>
          <p:cNvCxnSpPr>
            <a:cxnSpLocks/>
          </p:cNvCxnSpPr>
          <p:nvPr/>
        </p:nvCxnSpPr>
        <p:spPr>
          <a:xfrm flipV="1">
            <a:off x="8210709" y="507004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6" name="直接箭头连接符 1065">
            <a:extLst>
              <a:ext uri="{FF2B5EF4-FFF2-40B4-BE49-F238E27FC236}">
                <a16:creationId xmlns:a16="http://schemas.microsoft.com/office/drawing/2014/main" id="{B5015F9B-3B9F-EBEB-0564-C927198085D1}"/>
              </a:ext>
            </a:extLst>
          </p:cNvPr>
          <p:cNvCxnSpPr>
            <a:cxnSpLocks/>
          </p:cNvCxnSpPr>
          <p:nvPr/>
        </p:nvCxnSpPr>
        <p:spPr>
          <a:xfrm flipV="1">
            <a:off x="8210709" y="324373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77" name="组合 1076">
            <a:extLst>
              <a:ext uri="{FF2B5EF4-FFF2-40B4-BE49-F238E27FC236}">
                <a16:creationId xmlns:a16="http://schemas.microsoft.com/office/drawing/2014/main" id="{63856D3D-F581-50F6-0432-B52113BC0832}"/>
              </a:ext>
            </a:extLst>
          </p:cNvPr>
          <p:cNvGrpSpPr/>
          <p:nvPr/>
        </p:nvGrpSpPr>
        <p:grpSpPr>
          <a:xfrm>
            <a:off x="7434380" y="3969930"/>
            <a:ext cx="753946" cy="147057"/>
            <a:chOff x="7984794" y="3510095"/>
            <a:chExt cx="753946" cy="147057"/>
          </a:xfrm>
        </p:grpSpPr>
        <p:cxnSp>
          <p:nvCxnSpPr>
            <p:cNvPr id="1069" name="直接箭头连接符 1068">
              <a:extLst>
                <a:ext uri="{FF2B5EF4-FFF2-40B4-BE49-F238E27FC236}">
                  <a16:creationId xmlns:a16="http://schemas.microsoft.com/office/drawing/2014/main" id="{5F7968FD-F91E-1AC4-431E-2C4990808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0" name="直接箭头连接符 1069">
              <a:extLst>
                <a:ext uri="{FF2B5EF4-FFF2-40B4-BE49-F238E27FC236}">
                  <a16:creationId xmlns:a16="http://schemas.microsoft.com/office/drawing/2014/main" id="{6B73A166-E8D7-4FE8-D31B-1F53ED126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1" name="直接箭头连接符 1070">
              <a:extLst>
                <a:ext uri="{FF2B5EF4-FFF2-40B4-BE49-F238E27FC236}">
                  <a16:creationId xmlns:a16="http://schemas.microsoft.com/office/drawing/2014/main" id="{744FD84E-0C0F-8361-6AE1-80AD2050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6" name="直接箭头连接符 1075">
              <a:extLst>
                <a:ext uri="{FF2B5EF4-FFF2-40B4-BE49-F238E27FC236}">
                  <a16:creationId xmlns:a16="http://schemas.microsoft.com/office/drawing/2014/main" id="{7A220878-9F72-7A7B-9EDE-C57A02FB8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79" name="组合 1078">
            <a:extLst>
              <a:ext uri="{FF2B5EF4-FFF2-40B4-BE49-F238E27FC236}">
                <a16:creationId xmlns:a16="http://schemas.microsoft.com/office/drawing/2014/main" id="{70A3A6A0-4E2A-7D68-1FF1-CA1203CF1404}"/>
              </a:ext>
            </a:extLst>
          </p:cNvPr>
          <p:cNvGrpSpPr/>
          <p:nvPr/>
        </p:nvGrpSpPr>
        <p:grpSpPr>
          <a:xfrm>
            <a:off x="7440867" y="3690392"/>
            <a:ext cx="753946" cy="147057"/>
            <a:chOff x="7984794" y="3510095"/>
            <a:chExt cx="753946" cy="147057"/>
          </a:xfrm>
        </p:grpSpPr>
        <p:cxnSp>
          <p:nvCxnSpPr>
            <p:cNvPr id="1080" name="直接箭头连接符 1079">
              <a:extLst>
                <a:ext uri="{FF2B5EF4-FFF2-40B4-BE49-F238E27FC236}">
                  <a16:creationId xmlns:a16="http://schemas.microsoft.com/office/drawing/2014/main" id="{AEE7E184-110C-F963-3ABF-3C7B798D9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1" name="直接箭头连接符 1080">
              <a:extLst>
                <a:ext uri="{FF2B5EF4-FFF2-40B4-BE49-F238E27FC236}">
                  <a16:creationId xmlns:a16="http://schemas.microsoft.com/office/drawing/2014/main" id="{7C961F25-26D6-2CA0-E375-34A286283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2" name="直接箭头连接符 1081">
              <a:extLst>
                <a:ext uri="{FF2B5EF4-FFF2-40B4-BE49-F238E27FC236}">
                  <a16:creationId xmlns:a16="http://schemas.microsoft.com/office/drawing/2014/main" id="{FE2C81F4-86F4-E3CC-E92A-4CE51E546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3" name="直接箭头连接符 1082">
              <a:extLst>
                <a:ext uri="{FF2B5EF4-FFF2-40B4-BE49-F238E27FC236}">
                  <a16:creationId xmlns:a16="http://schemas.microsoft.com/office/drawing/2014/main" id="{D5F0554E-7F68-515B-1388-F19C92CE0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84" name="组合 1083">
            <a:extLst>
              <a:ext uri="{FF2B5EF4-FFF2-40B4-BE49-F238E27FC236}">
                <a16:creationId xmlns:a16="http://schemas.microsoft.com/office/drawing/2014/main" id="{3B453E29-9D1B-137F-7005-98DB421447A0}"/>
              </a:ext>
            </a:extLst>
          </p:cNvPr>
          <p:cNvGrpSpPr/>
          <p:nvPr/>
        </p:nvGrpSpPr>
        <p:grpSpPr>
          <a:xfrm>
            <a:off x="7445874" y="4339359"/>
            <a:ext cx="753946" cy="147057"/>
            <a:chOff x="7984794" y="3510095"/>
            <a:chExt cx="753946" cy="147057"/>
          </a:xfrm>
        </p:grpSpPr>
        <p:cxnSp>
          <p:nvCxnSpPr>
            <p:cNvPr id="1085" name="直接箭头连接符 1084">
              <a:extLst>
                <a:ext uri="{FF2B5EF4-FFF2-40B4-BE49-F238E27FC236}">
                  <a16:creationId xmlns:a16="http://schemas.microsoft.com/office/drawing/2014/main" id="{26677262-E24D-3342-3030-AAA72F224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6" name="直接箭头连接符 1085">
              <a:extLst>
                <a:ext uri="{FF2B5EF4-FFF2-40B4-BE49-F238E27FC236}">
                  <a16:creationId xmlns:a16="http://schemas.microsoft.com/office/drawing/2014/main" id="{F0007586-3C4E-18C2-54CA-FEDBA61A4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7" name="直接箭头连接符 1086">
              <a:extLst>
                <a:ext uri="{FF2B5EF4-FFF2-40B4-BE49-F238E27FC236}">
                  <a16:creationId xmlns:a16="http://schemas.microsoft.com/office/drawing/2014/main" id="{D4836132-63B7-9521-A7F7-EA735B964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8" name="直接箭头连接符 1087">
              <a:extLst>
                <a:ext uri="{FF2B5EF4-FFF2-40B4-BE49-F238E27FC236}">
                  <a16:creationId xmlns:a16="http://schemas.microsoft.com/office/drawing/2014/main" id="{7AA4C0FA-012E-8CB6-2F92-8A1772879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0" name="组合 1089">
            <a:extLst>
              <a:ext uri="{FF2B5EF4-FFF2-40B4-BE49-F238E27FC236}">
                <a16:creationId xmlns:a16="http://schemas.microsoft.com/office/drawing/2014/main" id="{3C6CDD51-F600-C672-6860-42413581AB73}"/>
              </a:ext>
            </a:extLst>
          </p:cNvPr>
          <p:cNvGrpSpPr/>
          <p:nvPr/>
        </p:nvGrpSpPr>
        <p:grpSpPr>
          <a:xfrm>
            <a:off x="7452748" y="4716046"/>
            <a:ext cx="753946" cy="147057"/>
            <a:chOff x="7984794" y="3510095"/>
            <a:chExt cx="753946" cy="147057"/>
          </a:xfrm>
        </p:grpSpPr>
        <p:cxnSp>
          <p:nvCxnSpPr>
            <p:cNvPr id="1091" name="直接箭头连接符 1090">
              <a:extLst>
                <a:ext uri="{FF2B5EF4-FFF2-40B4-BE49-F238E27FC236}">
                  <a16:creationId xmlns:a16="http://schemas.microsoft.com/office/drawing/2014/main" id="{6203E1A5-3786-7941-5CA8-35540C8BA1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2" name="直接箭头连接符 1091">
              <a:extLst>
                <a:ext uri="{FF2B5EF4-FFF2-40B4-BE49-F238E27FC236}">
                  <a16:creationId xmlns:a16="http://schemas.microsoft.com/office/drawing/2014/main" id="{58D70A43-1E18-E5B1-7AE8-85F3E8237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3" name="直接箭头连接符 1092">
              <a:extLst>
                <a:ext uri="{FF2B5EF4-FFF2-40B4-BE49-F238E27FC236}">
                  <a16:creationId xmlns:a16="http://schemas.microsoft.com/office/drawing/2014/main" id="{B72C5F35-6AE6-D13A-8972-F850653B7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4" name="直接箭头连接符 1093">
              <a:extLst>
                <a:ext uri="{FF2B5EF4-FFF2-40B4-BE49-F238E27FC236}">
                  <a16:creationId xmlns:a16="http://schemas.microsoft.com/office/drawing/2014/main" id="{61DB5C59-71DC-BEC8-DA7F-3D0AD140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99" name="矩形 1098">
            <a:extLst>
              <a:ext uri="{FF2B5EF4-FFF2-40B4-BE49-F238E27FC236}">
                <a16:creationId xmlns:a16="http://schemas.microsoft.com/office/drawing/2014/main" id="{BB2DB6A5-95E9-65A2-162C-F06C6E34222D}"/>
              </a:ext>
            </a:extLst>
          </p:cNvPr>
          <p:cNvSpPr/>
          <p:nvPr/>
        </p:nvSpPr>
        <p:spPr>
          <a:xfrm>
            <a:off x="7324339" y="528075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0" name="矩形 1099">
            <a:extLst>
              <a:ext uri="{FF2B5EF4-FFF2-40B4-BE49-F238E27FC236}">
                <a16:creationId xmlns:a16="http://schemas.microsoft.com/office/drawing/2014/main" id="{9E03309F-9555-0EC4-CCF4-4463C1506000}"/>
              </a:ext>
            </a:extLst>
          </p:cNvPr>
          <p:cNvSpPr/>
          <p:nvPr/>
        </p:nvSpPr>
        <p:spPr>
          <a:xfrm>
            <a:off x="7572854" y="5279422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1" name="矩形 1100">
            <a:extLst>
              <a:ext uri="{FF2B5EF4-FFF2-40B4-BE49-F238E27FC236}">
                <a16:creationId xmlns:a16="http://schemas.microsoft.com/office/drawing/2014/main" id="{EDEA148B-9B31-5FC1-2943-24AEAB8EF583}"/>
              </a:ext>
            </a:extLst>
          </p:cNvPr>
          <p:cNvSpPr/>
          <p:nvPr/>
        </p:nvSpPr>
        <p:spPr>
          <a:xfrm>
            <a:off x="7836295" y="527733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2" name="矩形 1101">
            <a:extLst>
              <a:ext uri="{FF2B5EF4-FFF2-40B4-BE49-F238E27FC236}">
                <a16:creationId xmlns:a16="http://schemas.microsoft.com/office/drawing/2014/main" id="{C169B936-36EF-3278-D089-4B150D8C76BB}"/>
              </a:ext>
            </a:extLst>
          </p:cNvPr>
          <p:cNvSpPr/>
          <p:nvPr/>
        </p:nvSpPr>
        <p:spPr>
          <a:xfrm>
            <a:off x="8096136" y="527866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3D0B59E3-BF8B-CDD8-7738-FA40AF3DC9C5}"/>
              </a:ext>
            </a:extLst>
          </p:cNvPr>
          <p:cNvSpPr txBox="1"/>
          <p:nvPr/>
        </p:nvSpPr>
        <p:spPr>
          <a:xfrm>
            <a:off x="7550965" y="5224547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03" name="矩形 1102">
            <a:extLst>
              <a:ext uri="{FF2B5EF4-FFF2-40B4-BE49-F238E27FC236}">
                <a16:creationId xmlns:a16="http://schemas.microsoft.com/office/drawing/2014/main" id="{43AFDFE5-6F5B-8F91-FDC9-8A06EC709AEE}"/>
              </a:ext>
            </a:extLst>
          </p:cNvPr>
          <p:cNvSpPr/>
          <p:nvPr/>
        </p:nvSpPr>
        <p:spPr>
          <a:xfrm>
            <a:off x="7324339" y="306973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4" name="矩形 1103">
            <a:extLst>
              <a:ext uri="{FF2B5EF4-FFF2-40B4-BE49-F238E27FC236}">
                <a16:creationId xmlns:a16="http://schemas.microsoft.com/office/drawing/2014/main" id="{3AAC1C03-A3AB-FDD7-917B-661E7CFCA931}"/>
              </a:ext>
            </a:extLst>
          </p:cNvPr>
          <p:cNvSpPr/>
          <p:nvPr/>
        </p:nvSpPr>
        <p:spPr>
          <a:xfrm>
            <a:off x="7572854" y="306840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5" name="矩形 1104">
            <a:extLst>
              <a:ext uri="{FF2B5EF4-FFF2-40B4-BE49-F238E27FC236}">
                <a16:creationId xmlns:a16="http://schemas.microsoft.com/office/drawing/2014/main" id="{9FCB00EA-7EF2-5968-1D6E-7EDCA9A1CFBE}"/>
              </a:ext>
            </a:extLst>
          </p:cNvPr>
          <p:cNvSpPr/>
          <p:nvPr/>
        </p:nvSpPr>
        <p:spPr>
          <a:xfrm>
            <a:off x="7836295" y="306631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6" name="矩形 1105">
            <a:extLst>
              <a:ext uri="{FF2B5EF4-FFF2-40B4-BE49-F238E27FC236}">
                <a16:creationId xmlns:a16="http://schemas.microsoft.com/office/drawing/2014/main" id="{03DA8A5A-7BCD-BD8A-2741-291BE0D356AA}"/>
              </a:ext>
            </a:extLst>
          </p:cNvPr>
          <p:cNvSpPr/>
          <p:nvPr/>
        </p:nvSpPr>
        <p:spPr>
          <a:xfrm>
            <a:off x="8096136" y="306764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7" name="文本框 1106">
            <a:extLst>
              <a:ext uri="{FF2B5EF4-FFF2-40B4-BE49-F238E27FC236}">
                <a16:creationId xmlns:a16="http://schemas.microsoft.com/office/drawing/2014/main" id="{AD47A46B-0156-D806-FC9E-62AEC1A58A5C}"/>
              </a:ext>
            </a:extLst>
          </p:cNvPr>
          <p:cNvSpPr txBox="1"/>
          <p:nvPr/>
        </p:nvSpPr>
        <p:spPr>
          <a:xfrm>
            <a:off x="7550965" y="3013526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F9812A4C-F40B-D8FE-CDF4-CA21118766BE}"/>
              </a:ext>
            </a:extLst>
          </p:cNvPr>
          <p:cNvSpPr txBox="1"/>
          <p:nvPr/>
        </p:nvSpPr>
        <p:spPr>
          <a:xfrm>
            <a:off x="6187706" y="2265590"/>
            <a:ext cx="2407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Supported tasks:</a:t>
            </a:r>
          </a:p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ASR,IC,ER,SV,ST,VC</a:t>
            </a:r>
          </a:p>
        </p:txBody>
      </p:sp>
      <p:pic>
        <p:nvPicPr>
          <p:cNvPr id="1111" name="图片 1110">
            <a:extLst>
              <a:ext uri="{FF2B5EF4-FFF2-40B4-BE49-F238E27FC236}">
                <a16:creationId xmlns:a16="http://schemas.microsoft.com/office/drawing/2014/main" id="{33C3FEDE-A009-4F2C-8F09-B551A5034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966" y="3665228"/>
            <a:ext cx="1081488" cy="1331748"/>
          </a:xfrm>
          <a:prstGeom prst="rect">
            <a:avLst/>
          </a:prstGeom>
        </p:spPr>
      </p:pic>
      <p:sp>
        <p:nvSpPr>
          <p:cNvPr id="1112" name="文本框 1111">
            <a:extLst>
              <a:ext uri="{FF2B5EF4-FFF2-40B4-BE49-F238E27FC236}">
                <a16:creationId xmlns:a16="http://schemas.microsoft.com/office/drawing/2014/main" id="{3D57C572-C0F5-5299-F693-FBE2D4F274EE}"/>
              </a:ext>
            </a:extLst>
          </p:cNvPr>
          <p:cNvSpPr txBox="1"/>
          <p:nvPr/>
        </p:nvSpPr>
        <p:spPr>
          <a:xfrm>
            <a:off x="4704382" y="4961025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1M hour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training data</a:t>
            </a:r>
          </a:p>
        </p:txBody>
      </p:sp>
      <p:cxnSp>
        <p:nvCxnSpPr>
          <p:cNvPr id="1114" name="直接箭头连接符 1113">
            <a:extLst>
              <a:ext uri="{FF2B5EF4-FFF2-40B4-BE49-F238E27FC236}">
                <a16:creationId xmlns:a16="http://schemas.microsoft.com/office/drawing/2014/main" id="{4BC1BBA0-0B08-DB0C-9F3B-7F539362CCCB}"/>
              </a:ext>
            </a:extLst>
          </p:cNvPr>
          <p:cNvCxnSpPr>
            <a:cxnSpLocks/>
          </p:cNvCxnSpPr>
          <p:nvPr/>
        </p:nvCxnSpPr>
        <p:spPr>
          <a:xfrm flipV="1">
            <a:off x="5739549" y="4391062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矩形 1115">
            <a:extLst>
              <a:ext uri="{FF2B5EF4-FFF2-40B4-BE49-F238E27FC236}">
                <a16:creationId xmlns:a16="http://schemas.microsoft.com/office/drawing/2014/main" id="{5AEE9872-FBC2-911A-B6B0-632A687EF8BC}"/>
              </a:ext>
            </a:extLst>
          </p:cNvPr>
          <p:cNvSpPr/>
          <p:nvPr/>
        </p:nvSpPr>
        <p:spPr>
          <a:xfrm>
            <a:off x="1280580" y="2978917"/>
            <a:ext cx="2476500" cy="27146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7" name="矩形: 圆角 1116">
            <a:extLst>
              <a:ext uri="{FF2B5EF4-FFF2-40B4-BE49-F238E27FC236}">
                <a16:creationId xmlns:a16="http://schemas.microsoft.com/office/drawing/2014/main" id="{D368AA4B-53E7-5EB8-3B5F-A364FC659184}"/>
              </a:ext>
            </a:extLst>
          </p:cNvPr>
          <p:cNvSpPr/>
          <p:nvPr/>
        </p:nvSpPr>
        <p:spPr>
          <a:xfrm>
            <a:off x="2370971" y="4188996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8" name="直接箭头连接符 1117">
            <a:extLst>
              <a:ext uri="{FF2B5EF4-FFF2-40B4-BE49-F238E27FC236}">
                <a16:creationId xmlns:a16="http://schemas.microsoft.com/office/drawing/2014/main" id="{FD944A63-B0E3-85D2-4EF3-C78815DE49F2}"/>
              </a:ext>
            </a:extLst>
          </p:cNvPr>
          <p:cNvCxnSpPr>
            <a:cxnSpLocks/>
          </p:cNvCxnSpPr>
          <p:nvPr/>
        </p:nvCxnSpPr>
        <p:spPr>
          <a:xfrm flipV="1">
            <a:off x="1750286" y="504219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19" name="矩形: 圆角 1118">
            <a:extLst>
              <a:ext uri="{FF2B5EF4-FFF2-40B4-BE49-F238E27FC236}">
                <a16:creationId xmlns:a16="http://schemas.microsoft.com/office/drawing/2014/main" id="{93018354-0AC7-4237-74AD-164C3441CADB}"/>
              </a:ext>
            </a:extLst>
          </p:cNvPr>
          <p:cNvSpPr/>
          <p:nvPr/>
        </p:nvSpPr>
        <p:spPr>
          <a:xfrm>
            <a:off x="2379796" y="4925944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0" name="矩形 1119">
            <a:extLst>
              <a:ext uri="{FF2B5EF4-FFF2-40B4-BE49-F238E27FC236}">
                <a16:creationId xmlns:a16="http://schemas.microsoft.com/office/drawing/2014/main" id="{B27742FE-D2E0-9691-F093-765BACB32168}"/>
              </a:ext>
            </a:extLst>
          </p:cNvPr>
          <p:cNvSpPr/>
          <p:nvPr/>
        </p:nvSpPr>
        <p:spPr>
          <a:xfrm>
            <a:off x="1502573" y="4505479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1" name="文本框 1120">
            <a:extLst>
              <a:ext uri="{FF2B5EF4-FFF2-40B4-BE49-F238E27FC236}">
                <a16:creationId xmlns:a16="http://schemas.microsoft.com/office/drawing/2014/main" id="{76BDCDB1-9515-D3F2-A5B2-0C02E064AAB3}"/>
              </a:ext>
            </a:extLst>
          </p:cNvPr>
          <p:cNvSpPr txBox="1"/>
          <p:nvPr/>
        </p:nvSpPr>
        <p:spPr>
          <a:xfrm>
            <a:off x="1473732" y="4573572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122" name="矩形: 圆角 1121">
            <a:extLst>
              <a:ext uri="{FF2B5EF4-FFF2-40B4-BE49-F238E27FC236}">
                <a16:creationId xmlns:a16="http://schemas.microsoft.com/office/drawing/2014/main" id="{BF7B202B-5806-DF9E-B9AD-BBF73C935110}"/>
              </a:ext>
            </a:extLst>
          </p:cNvPr>
          <p:cNvSpPr/>
          <p:nvPr/>
        </p:nvSpPr>
        <p:spPr>
          <a:xfrm>
            <a:off x="2369195" y="4560659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3" name="矩形: 圆角 1122">
            <a:extLst>
              <a:ext uri="{FF2B5EF4-FFF2-40B4-BE49-F238E27FC236}">
                <a16:creationId xmlns:a16="http://schemas.microsoft.com/office/drawing/2014/main" id="{095CE0DD-8C0F-95C4-8DD1-1E1E9ABF3DFA}"/>
              </a:ext>
            </a:extLst>
          </p:cNvPr>
          <p:cNvSpPr/>
          <p:nvPr/>
        </p:nvSpPr>
        <p:spPr>
          <a:xfrm>
            <a:off x="2362413" y="3549653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4" name="直接箭头连接符 1123">
            <a:extLst>
              <a:ext uri="{FF2B5EF4-FFF2-40B4-BE49-F238E27FC236}">
                <a16:creationId xmlns:a16="http://schemas.microsoft.com/office/drawing/2014/main" id="{D937D03D-46A1-2C1C-3701-4C7F0F09A581}"/>
              </a:ext>
            </a:extLst>
          </p:cNvPr>
          <p:cNvCxnSpPr>
            <a:cxnSpLocks/>
          </p:cNvCxnSpPr>
          <p:nvPr/>
        </p:nvCxnSpPr>
        <p:spPr>
          <a:xfrm flipV="1">
            <a:off x="2560473" y="513456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5" name="直接箭头连接符 1124">
            <a:extLst>
              <a:ext uri="{FF2B5EF4-FFF2-40B4-BE49-F238E27FC236}">
                <a16:creationId xmlns:a16="http://schemas.microsoft.com/office/drawing/2014/main" id="{1FB18C4C-B76F-CA9E-ECA5-D78B05CDDE78}"/>
              </a:ext>
            </a:extLst>
          </p:cNvPr>
          <p:cNvCxnSpPr>
            <a:cxnSpLocks/>
          </p:cNvCxnSpPr>
          <p:nvPr/>
        </p:nvCxnSpPr>
        <p:spPr>
          <a:xfrm flipV="1">
            <a:off x="2812264" y="513456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6" name="直接箭头连接符 1125">
            <a:extLst>
              <a:ext uri="{FF2B5EF4-FFF2-40B4-BE49-F238E27FC236}">
                <a16:creationId xmlns:a16="http://schemas.microsoft.com/office/drawing/2014/main" id="{D218EB19-D912-55E6-C372-65BD7154F45E}"/>
              </a:ext>
            </a:extLst>
          </p:cNvPr>
          <p:cNvCxnSpPr>
            <a:cxnSpLocks/>
          </p:cNvCxnSpPr>
          <p:nvPr/>
        </p:nvCxnSpPr>
        <p:spPr>
          <a:xfrm flipV="1">
            <a:off x="3066707" y="513414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7" name="直接箭头连接符 1126">
            <a:extLst>
              <a:ext uri="{FF2B5EF4-FFF2-40B4-BE49-F238E27FC236}">
                <a16:creationId xmlns:a16="http://schemas.microsoft.com/office/drawing/2014/main" id="{68777BBC-9847-C691-E421-92A50CBA830E}"/>
              </a:ext>
            </a:extLst>
          </p:cNvPr>
          <p:cNvCxnSpPr>
            <a:cxnSpLocks/>
          </p:cNvCxnSpPr>
          <p:nvPr/>
        </p:nvCxnSpPr>
        <p:spPr>
          <a:xfrm flipV="1">
            <a:off x="2547383" y="332088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8" name="直接箭头连接符 1127">
            <a:extLst>
              <a:ext uri="{FF2B5EF4-FFF2-40B4-BE49-F238E27FC236}">
                <a16:creationId xmlns:a16="http://schemas.microsoft.com/office/drawing/2014/main" id="{D940D85E-74CF-E599-89DE-4B885D8E4482}"/>
              </a:ext>
            </a:extLst>
          </p:cNvPr>
          <p:cNvCxnSpPr>
            <a:cxnSpLocks/>
          </p:cNvCxnSpPr>
          <p:nvPr/>
        </p:nvCxnSpPr>
        <p:spPr>
          <a:xfrm flipV="1">
            <a:off x="2799174" y="332088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9" name="直接箭头连接符 1128">
            <a:extLst>
              <a:ext uri="{FF2B5EF4-FFF2-40B4-BE49-F238E27FC236}">
                <a16:creationId xmlns:a16="http://schemas.microsoft.com/office/drawing/2014/main" id="{E789BAED-7EB8-5976-64E8-22CB2AEFFE5D}"/>
              </a:ext>
            </a:extLst>
          </p:cNvPr>
          <p:cNvCxnSpPr>
            <a:cxnSpLocks/>
          </p:cNvCxnSpPr>
          <p:nvPr/>
        </p:nvCxnSpPr>
        <p:spPr>
          <a:xfrm flipV="1">
            <a:off x="3053617" y="332046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30" name="任意多边形: 形状 1129">
            <a:extLst>
              <a:ext uri="{FF2B5EF4-FFF2-40B4-BE49-F238E27FC236}">
                <a16:creationId xmlns:a16="http://schemas.microsoft.com/office/drawing/2014/main" id="{C2AF0AB1-82B4-C869-08A9-F8B6DB0347E1}"/>
              </a:ext>
            </a:extLst>
          </p:cNvPr>
          <p:cNvSpPr/>
          <p:nvPr/>
        </p:nvSpPr>
        <p:spPr>
          <a:xfrm>
            <a:off x="1785869" y="4269814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1" name="直接连接符 1130">
            <a:extLst>
              <a:ext uri="{FF2B5EF4-FFF2-40B4-BE49-F238E27FC236}">
                <a16:creationId xmlns:a16="http://schemas.microsoft.com/office/drawing/2014/main" id="{D8682E50-50D0-CB49-671D-56ED9C42CD5E}"/>
              </a:ext>
            </a:extLst>
          </p:cNvPr>
          <p:cNvCxnSpPr>
            <a:cxnSpLocks/>
          </p:cNvCxnSpPr>
          <p:nvPr/>
        </p:nvCxnSpPr>
        <p:spPr>
          <a:xfrm>
            <a:off x="2248678" y="3856486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132" name="任意多边形: 形状 1131">
            <a:extLst>
              <a:ext uri="{FF2B5EF4-FFF2-40B4-BE49-F238E27FC236}">
                <a16:creationId xmlns:a16="http://schemas.microsoft.com/office/drawing/2014/main" id="{85BFD264-F539-C982-5448-418864DB21EF}"/>
              </a:ext>
            </a:extLst>
          </p:cNvPr>
          <p:cNvSpPr/>
          <p:nvPr/>
        </p:nvSpPr>
        <p:spPr>
          <a:xfrm rot="440232">
            <a:off x="2259899" y="3666445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3" name="任意多边形: 形状 1132">
            <a:extLst>
              <a:ext uri="{FF2B5EF4-FFF2-40B4-BE49-F238E27FC236}">
                <a16:creationId xmlns:a16="http://schemas.microsoft.com/office/drawing/2014/main" id="{7345EF01-A7DF-297F-A26C-9B67E5A6AB05}"/>
              </a:ext>
            </a:extLst>
          </p:cNvPr>
          <p:cNvSpPr/>
          <p:nvPr/>
        </p:nvSpPr>
        <p:spPr>
          <a:xfrm rot="20898683">
            <a:off x="2275261" y="4966849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4" name="直接箭头连接符 1133">
            <a:extLst>
              <a:ext uri="{FF2B5EF4-FFF2-40B4-BE49-F238E27FC236}">
                <a16:creationId xmlns:a16="http://schemas.microsoft.com/office/drawing/2014/main" id="{81002279-8924-6F1D-FA16-7F9053173D9C}"/>
              </a:ext>
            </a:extLst>
          </p:cNvPr>
          <p:cNvCxnSpPr>
            <a:cxnSpLocks/>
          </p:cNvCxnSpPr>
          <p:nvPr/>
        </p:nvCxnSpPr>
        <p:spPr>
          <a:xfrm>
            <a:off x="2268313" y="4275180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5" name="直接箭头连接符 1134">
            <a:extLst>
              <a:ext uri="{FF2B5EF4-FFF2-40B4-BE49-F238E27FC236}">
                <a16:creationId xmlns:a16="http://schemas.microsoft.com/office/drawing/2014/main" id="{C3237656-E952-2A9C-29CA-4BFF97D479FA}"/>
              </a:ext>
            </a:extLst>
          </p:cNvPr>
          <p:cNvCxnSpPr>
            <a:cxnSpLocks/>
          </p:cNvCxnSpPr>
          <p:nvPr/>
        </p:nvCxnSpPr>
        <p:spPr>
          <a:xfrm>
            <a:off x="2268313" y="4673371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36" name="图片 1135">
            <a:extLst>
              <a:ext uri="{FF2B5EF4-FFF2-40B4-BE49-F238E27FC236}">
                <a16:creationId xmlns:a16="http://schemas.microsoft.com/office/drawing/2014/main" id="{4AC543CD-7B06-D4DC-D0B3-43C8E697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41" y="5352069"/>
            <a:ext cx="199490" cy="185041"/>
          </a:xfrm>
          <a:prstGeom prst="rect">
            <a:avLst/>
          </a:prstGeom>
        </p:spPr>
      </p:pic>
      <p:sp>
        <p:nvSpPr>
          <p:cNvPr id="1137" name="文本框 1136">
            <a:extLst>
              <a:ext uri="{FF2B5EF4-FFF2-40B4-BE49-F238E27FC236}">
                <a16:creationId xmlns:a16="http://schemas.microsoft.com/office/drawing/2014/main" id="{C04AE426-F9EF-9629-61F4-7120841F0D4C}"/>
              </a:ext>
            </a:extLst>
          </p:cNvPr>
          <p:cNvSpPr txBox="1"/>
          <p:nvPr/>
        </p:nvSpPr>
        <p:spPr>
          <a:xfrm>
            <a:off x="2451577" y="3515076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9" name="文本框 1138">
            <a:extLst>
              <a:ext uri="{FF2B5EF4-FFF2-40B4-BE49-F238E27FC236}">
                <a16:creationId xmlns:a16="http://schemas.microsoft.com/office/drawing/2014/main" id="{29FFE7AC-D27D-5BF4-BD0A-DCD5D3794554}"/>
              </a:ext>
            </a:extLst>
          </p:cNvPr>
          <p:cNvSpPr txBox="1"/>
          <p:nvPr/>
        </p:nvSpPr>
        <p:spPr>
          <a:xfrm>
            <a:off x="2451576" y="4162575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0" name="文本框 1139">
            <a:extLst>
              <a:ext uri="{FF2B5EF4-FFF2-40B4-BE49-F238E27FC236}">
                <a16:creationId xmlns:a16="http://schemas.microsoft.com/office/drawing/2014/main" id="{F379F084-217C-B212-F7D6-A51111E382D9}"/>
              </a:ext>
            </a:extLst>
          </p:cNvPr>
          <p:cNvSpPr txBox="1"/>
          <p:nvPr/>
        </p:nvSpPr>
        <p:spPr>
          <a:xfrm>
            <a:off x="2451575" y="4530935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1" name="文本框 1140">
            <a:extLst>
              <a:ext uri="{FF2B5EF4-FFF2-40B4-BE49-F238E27FC236}">
                <a16:creationId xmlns:a16="http://schemas.microsoft.com/office/drawing/2014/main" id="{722F2FA0-AEE7-C717-26E5-A9B7174351CC}"/>
              </a:ext>
            </a:extLst>
          </p:cNvPr>
          <p:cNvSpPr txBox="1"/>
          <p:nvPr/>
        </p:nvSpPr>
        <p:spPr>
          <a:xfrm>
            <a:off x="2442746" y="4885415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42" name="直接箭头连接符 1141">
            <a:extLst>
              <a:ext uri="{FF2B5EF4-FFF2-40B4-BE49-F238E27FC236}">
                <a16:creationId xmlns:a16="http://schemas.microsoft.com/office/drawing/2014/main" id="{8BB18674-BFAB-0D98-C54E-FCFD7506371C}"/>
              </a:ext>
            </a:extLst>
          </p:cNvPr>
          <p:cNvCxnSpPr>
            <a:cxnSpLocks/>
          </p:cNvCxnSpPr>
          <p:nvPr/>
        </p:nvCxnSpPr>
        <p:spPr>
          <a:xfrm flipV="1">
            <a:off x="3337945" y="514310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43" name="直接箭头连接符 1142">
            <a:extLst>
              <a:ext uri="{FF2B5EF4-FFF2-40B4-BE49-F238E27FC236}">
                <a16:creationId xmlns:a16="http://schemas.microsoft.com/office/drawing/2014/main" id="{4C497F45-584B-A582-5354-EE6978A9A353}"/>
              </a:ext>
            </a:extLst>
          </p:cNvPr>
          <p:cNvCxnSpPr>
            <a:cxnSpLocks/>
          </p:cNvCxnSpPr>
          <p:nvPr/>
        </p:nvCxnSpPr>
        <p:spPr>
          <a:xfrm flipV="1">
            <a:off x="3337945" y="331679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49" name="组合 1148">
            <a:extLst>
              <a:ext uri="{FF2B5EF4-FFF2-40B4-BE49-F238E27FC236}">
                <a16:creationId xmlns:a16="http://schemas.microsoft.com/office/drawing/2014/main" id="{66B19EA3-91A0-F36B-8011-4C09A7F89839}"/>
              </a:ext>
            </a:extLst>
          </p:cNvPr>
          <p:cNvGrpSpPr/>
          <p:nvPr/>
        </p:nvGrpSpPr>
        <p:grpSpPr>
          <a:xfrm>
            <a:off x="2568103" y="3763452"/>
            <a:ext cx="753946" cy="437314"/>
            <a:chOff x="7984794" y="3510095"/>
            <a:chExt cx="753946" cy="147057"/>
          </a:xfrm>
        </p:grpSpPr>
        <p:cxnSp>
          <p:nvCxnSpPr>
            <p:cNvPr id="1150" name="直接箭头连接符 1149">
              <a:extLst>
                <a:ext uri="{FF2B5EF4-FFF2-40B4-BE49-F238E27FC236}">
                  <a16:creationId xmlns:a16="http://schemas.microsoft.com/office/drawing/2014/main" id="{F9647D2A-FC8F-3BAB-CF62-B94912AED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1" name="直接箭头连接符 1150">
              <a:extLst>
                <a:ext uri="{FF2B5EF4-FFF2-40B4-BE49-F238E27FC236}">
                  <a16:creationId xmlns:a16="http://schemas.microsoft.com/office/drawing/2014/main" id="{6F870D0B-ABF7-439A-EC99-4E60A533E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2" name="直接箭头连接符 1151">
              <a:extLst>
                <a:ext uri="{FF2B5EF4-FFF2-40B4-BE49-F238E27FC236}">
                  <a16:creationId xmlns:a16="http://schemas.microsoft.com/office/drawing/2014/main" id="{BD4954E6-B42F-9438-77CB-2C0370D35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3" name="直接箭头连接符 1152">
              <a:extLst>
                <a:ext uri="{FF2B5EF4-FFF2-40B4-BE49-F238E27FC236}">
                  <a16:creationId xmlns:a16="http://schemas.microsoft.com/office/drawing/2014/main" id="{C48F39FD-3D7C-4F1F-AA66-C694DB452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54" name="组合 1153">
            <a:extLst>
              <a:ext uri="{FF2B5EF4-FFF2-40B4-BE49-F238E27FC236}">
                <a16:creationId xmlns:a16="http://schemas.microsoft.com/office/drawing/2014/main" id="{0426E8C5-D1D5-6DA2-2CF2-F8ABE8B8BE73}"/>
              </a:ext>
            </a:extLst>
          </p:cNvPr>
          <p:cNvGrpSpPr/>
          <p:nvPr/>
        </p:nvGrpSpPr>
        <p:grpSpPr>
          <a:xfrm>
            <a:off x="2573110" y="4412419"/>
            <a:ext cx="753946" cy="147057"/>
            <a:chOff x="7984794" y="3510095"/>
            <a:chExt cx="753946" cy="147057"/>
          </a:xfrm>
        </p:grpSpPr>
        <p:cxnSp>
          <p:nvCxnSpPr>
            <p:cNvPr id="1155" name="直接箭头连接符 1154">
              <a:extLst>
                <a:ext uri="{FF2B5EF4-FFF2-40B4-BE49-F238E27FC236}">
                  <a16:creationId xmlns:a16="http://schemas.microsoft.com/office/drawing/2014/main" id="{0B0F71AB-1606-CB27-990D-FB26E7E0D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6" name="直接箭头连接符 1155">
              <a:extLst>
                <a:ext uri="{FF2B5EF4-FFF2-40B4-BE49-F238E27FC236}">
                  <a16:creationId xmlns:a16="http://schemas.microsoft.com/office/drawing/2014/main" id="{6F079CBB-F81C-95B1-C80D-33F41C5DE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7" name="直接箭头连接符 1156">
              <a:extLst>
                <a:ext uri="{FF2B5EF4-FFF2-40B4-BE49-F238E27FC236}">
                  <a16:creationId xmlns:a16="http://schemas.microsoft.com/office/drawing/2014/main" id="{D64DB538-CA91-7BA1-D6C3-7E156A0B9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8" name="直接箭头连接符 1157">
              <a:extLst>
                <a:ext uri="{FF2B5EF4-FFF2-40B4-BE49-F238E27FC236}">
                  <a16:creationId xmlns:a16="http://schemas.microsoft.com/office/drawing/2014/main" id="{674AEDBE-4E78-B1F6-31C2-EEF9C484E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59" name="组合 1158">
            <a:extLst>
              <a:ext uri="{FF2B5EF4-FFF2-40B4-BE49-F238E27FC236}">
                <a16:creationId xmlns:a16="http://schemas.microsoft.com/office/drawing/2014/main" id="{92D7B7FA-0AF6-F1DB-2906-911316C86D72}"/>
              </a:ext>
            </a:extLst>
          </p:cNvPr>
          <p:cNvGrpSpPr/>
          <p:nvPr/>
        </p:nvGrpSpPr>
        <p:grpSpPr>
          <a:xfrm>
            <a:off x="2579984" y="4789106"/>
            <a:ext cx="753946" cy="147057"/>
            <a:chOff x="7984794" y="3510095"/>
            <a:chExt cx="753946" cy="147057"/>
          </a:xfrm>
        </p:grpSpPr>
        <p:cxnSp>
          <p:nvCxnSpPr>
            <p:cNvPr id="1160" name="直接箭头连接符 1159">
              <a:extLst>
                <a:ext uri="{FF2B5EF4-FFF2-40B4-BE49-F238E27FC236}">
                  <a16:creationId xmlns:a16="http://schemas.microsoft.com/office/drawing/2014/main" id="{9E676ABD-4871-A102-8AB7-26ECBDDEE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1" name="直接箭头连接符 1160">
              <a:extLst>
                <a:ext uri="{FF2B5EF4-FFF2-40B4-BE49-F238E27FC236}">
                  <a16:creationId xmlns:a16="http://schemas.microsoft.com/office/drawing/2014/main" id="{F76E89C5-EF9B-9773-723E-55E43A1CF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2" name="直接箭头连接符 1161">
              <a:extLst>
                <a:ext uri="{FF2B5EF4-FFF2-40B4-BE49-F238E27FC236}">
                  <a16:creationId xmlns:a16="http://schemas.microsoft.com/office/drawing/2014/main" id="{88E069DF-CC87-9244-81B5-C18629592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3" name="直接箭头连接符 1162">
              <a:extLst>
                <a:ext uri="{FF2B5EF4-FFF2-40B4-BE49-F238E27FC236}">
                  <a16:creationId xmlns:a16="http://schemas.microsoft.com/office/drawing/2014/main" id="{4651F084-1360-4DB0-B37C-50D0D0ADC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164" name="矩形 1163">
            <a:extLst>
              <a:ext uri="{FF2B5EF4-FFF2-40B4-BE49-F238E27FC236}">
                <a16:creationId xmlns:a16="http://schemas.microsoft.com/office/drawing/2014/main" id="{07D64985-F9A9-5353-4D04-981ED33FFE8B}"/>
              </a:ext>
            </a:extLst>
          </p:cNvPr>
          <p:cNvSpPr/>
          <p:nvPr/>
        </p:nvSpPr>
        <p:spPr>
          <a:xfrm>
            <a:off x="2451575" y="535381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5" name="矩形 1164">
            <a:extLst>
              <a:ext uri="{FF2B5EF4-FFF2-40B4-BE49-F238E27FC236}">
                <a16:creationId xmlns:a16="http://schemas.microsoft.com/office/drawing/2014/main" id="{99AEE87C-31A2-77F1-B49A-879E41A5817B}"/>
              </a:ext>
            </a:extLst>
          </p:cNvPr>
          <p:cNvSpPr/>
          <p:nvPr/>
        </p:nvSpPr>
        <p:spPr>
          <a:xfrm>
            <a:off x="2700090" y="5352482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矩形 1165">
            <a:extLst>
              <a:ext uri="{FF2B5EF4-FFF2-40B4-BE49-F238E27FC236}">
                <a16:creationId xmlns:a16="http://schemas.microsoft.com/office/drawing/2014/main" id="{CE1D5915-1843-D07D-DE90-64E5A7160C53}"/>
              </a:ext>
            </a:extLst>
          </p:cNvPr>
          <p:cNvSpPr/>
          <p:nvPr/>
        </p:nvSpPr>
        <p:spPr>
          <a:xfrm>
            <a:off x="2963531" y="535039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7" name="矩形 1166">
            <a:extLst>
              <a:ext uri="{FF2B5EF4-FFF2-40B4-BE49-F238E27FC236}">
                <a16:creationId xmlns:a16="http://schemas.microsoft.com/office/drawing/2014/main" id="{B6F93B3A-EF7D-8E17-21AE-6DB7BC07B7B1}"/>
              </a:ext>
            </a:extLst>
          </p:cNvPr>
          <p:cNvSpPr/>
          <p:nvPr/>
        </p:nvSpPr>
        <p:spPr>
          <a:xfrm>
            <a:off x="3223372" y="535172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8" name="文本框 1167">
            <a:extLst>
              <a:ext uri="{FF2B5EF4-FFF2-40B4-BE49-F238E27FC236}">
                <a16:creationId xmlns:a16="http://schemas.microsoft.com/office/drawing/2014/main" id="{264823BB-3639-6773-784F-771355674B7F}"/>
              </a:ext>
            </a:extLst>
          </p:cNvPr>
          <p:cNvSpPr txBox="1"/>
          <p:nvPr/>
        </p:nvSpPr>
        <p:spPr>
          <a:xfrm>
            <a:off x="2678201" y="5297607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69" name="矩形 1168">
            <a:extLst>
              <a:ext uri="{FF2B5EF4-FFF2-40B4-BE49-F238E27FC236}">
                <a16:creationId xmlns:a16="http://schemas.microsoft.com/office/drawing/2014/main" id="{4949EDD7-7D44-039A-0C4C-7A0AD2E61D9A}"/>
              </a:ext>
            </a:extLst>
          </p:cNvPr>
          <p:cNvSpPr/>
          <p:nvPr/>
        </p:nvSpPr>
        <p:spPr>
          <a:xfrm>
            <a:off x="2451575" y="314279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矩形 1169">
            <a:extLst>
              <a:ext uri="{FF2B5EF4-FFF2-40B4-BE49-F238E27FC236}">
                <a16:creationId xmlns:a16="http://schemas.microsoft.com/office/drawing/2014/main" id="{C902DF9C-405D-4DE2-A7F4-AFF7A2E9DEFB}"/>
              </a:ext>
            </a:extLst>
          </p:cNvPr>
          <p:cNvSpPr/>
          <p:nvPr/>
        </p:nvSpPr>
        <p:spPr>
          <a:xfrm>
            <a:off x="2700090" y="314146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1" name="矩形 1170">
            <a:extLst>
              <a:ext uri="{FF2B5EF4-FFF2-40B4-BE49-F238E27FC236}">
                <a16:creationId xmlns:a16="http://schemas.microsoft.com/office/drawing/2014/main" id="{8F5535B7-3F3C-7CBB-828F-3B3DAE1DE626}"/>
              </a:ext>
            </a:extLst>
          </p:cNvPr>
          <p:cNvSpPr/>
          <p:nvPr/>
        </p:nvSpPr>
        <p:spPr>
          <a:xfrm>
            <a:off x="2963531" y="313937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2" name="矩形 1171">
            <a:extLst>
              <a:ext uri="{FF2B5EF4-FFF2-40B4-BE49-F238E27FC236}">
                <a16:creationId xmlns:a16="http://schemas.microsoft.com/office/drawing/2014/main" id="{9BFE3DA5-0830-1D6C-6D28-B09D9739B8AE}"/>
              </a:ext>
            </a:extLst>
          </p:cNvPr>
          <p:cNvSpPr/>
          <p:nvPr/>
        </p:nvSpPr>
        <p:spPr>
          <a:xfrm>
            <a:off x="3223372" y="314070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3" name="文本框 1172">
            <a:extLst>
              <a:ext uri="{FF2B5EF4-FFF2-40B4-BE49-F238E27FC236}">
                <a16:creationId xmlns:a16="http://schemas.microsoft.com/office/drawing/2014/main" id="{538E7FA4-B598-62B6-5C14-A5E00DB31A8D}"/>
              </a:ext>
            </a:extLst>
          </p:cNvPr>
          <p:cNvSpPr txBox="1"/>
          <p:nvPr/>
        </p:nvSpPr>
        <p:spPr>
          <a:xfrm>
            <a:off x="2678201" y="3086586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74" name="文本框 1173">
            <a:extLst>
              <a:ext uri="{FF2B5EF4-FFF2-40B4-BE49-F238E27FC236}">
                <a16:creationId xmlns:a16="http://schemas.microsoft.com/office/drawing/2014/main" id="{72E551D1-1F85-A47D-91B3-BEC1C9108F46}"/>
              </a:ext>
            </a:extLst>
          </p:cNvPr>
          <p:cNvSpPr txBox="1"/>
          <p:nvPr/>
        </p:nvSpPr>
        <p:spPr>
          <a:xfrm>
            <a:off x="1680668" y="232550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Supported task:</a:t>
            </a:r>
          </a:p>
          <a:p>
            <a:pPr algn="ctr"/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ASR only</a:t>
            </a:r>
          </a:p>
        </p:txBody>
      </p:sp>
      <p:pic>
        <p:nvPicPr>
          <p:cNvPr id="1175" name="图片 1174">
            <a:extLst>
              <a:ext uri="{FF2B5EF4-FFF2-40B4-BE49-F238E27FC236}">
                <a16:creationId xmlns:a16="http://schemas.microsoft.com/office/drawing/2014/main" id="{5B56D3A6-7BCC-748E-2349-2C92D3ACA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986" y="4229030"/>
            <a:ext cx="378197" cy="465713"/>
          </a:xfrm>
          <a:prstGeom prst="rect">
            <a:avLst/>
          </a:prstGeom>
        </p:spPr>
      </p:pic>
      <p:sp>
        <p:nvSpPr>
          <p:cNvPr id="1176" name="文本框 1175">
            <a:extLst>
              <a:ext uri="{FF2B5EF4-FFF2-40B4-BE49-F238E27FC236}">
                <a16:creationId xmlns:a16="http://schemas.microsoft.com/office/drawing/2014/main" id="{71FE0C76-9DED-8E97-BA82-65F4187DC753}"/>
              </a:ext>
            </a:extLst>
          </p:cNvPr>
          <p:cNvSpPr txBox="1"/>
          <p:nvPr/>
        </p:nvSpPr>
        <p:spPr>
          <a:xfrm>
            <a:off x="76830" y="4762304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100 hour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training data</a:t>
            </a:r>
          </a:p>
        </p:txBody>
      </p:sp>
      <p:cxnSp>
        <p:nvCxnSpPr>
          <p:cNvPr id="1177" name="直接箭头连接符 1176">
            <a:extLst>
              <a:ext uri="{FF2B5EF4-FFF2-40B4-BE49-F238E27FC236}">
                <a16:creationId xmlns:a16="http://schemas.microsoft.com/office/drawing/2014/main" id="{30B99059-CF3E-4BF8-0FE6-D73BAE358216}"/>
              </a:ext>
            </a:extLst>
          </p:cNvPr>
          <p:cNvCxnSpPr>
            <a:cxnSpLocks/>
          </p:cNvCxnSpPr>
          <p:nvPr/>
        </p:nvCxnSpPr>
        <p:spPr>
          <a:xfrm flipV="1">
            <a:off x="866785" y="4464122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直接连接符 1178">
            <a:extLst>
              <a:ext uri="{FF2B5EF4-FFF2-40B4-BE49-F238E27FC236}">
                <a16:creationId xmlns:a16="http://schemas.microsoft.com/office/drawing/2014/main" id="{C2A7B92B-BEAC-7DBB-AAA1-3D27E0778954}"/>
              </a:ext>
            </a:extLst>
          </p:cNvPr>
          <p:cNvCxnSpPr>
            <a:cxnSpLocks/>
          </p:cNvCxnSpPr>
          <p:nvPr/>
        </p:nvCxnSpPr>
        <p:spPr>
          <a:xfrm>
            <a:off x="4264984" y="2274006"/>
            <a:ext cx="0" cy="452277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5" name="图片 1184">
            <a:extLst>
              <a:ext uri="{FF2B5EF4-FFF2-40B4-BE49-F238E27FC236}">
                <a16:creationId xmlns:a16="http://schemas.microsoft.com/office/drawing/2014/main" id="{79D9BAB7-BAEA-EE1C-F5D5-5CDF75207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4680D1E-E9EE-F4D4-7361-32AB584A7ADA}"/>
              </a:ext>
            </a:extLst>
          </p:cNvPr>
          <p:cNvSpPr/>
          <p:nvPr/>
        </p:nvSpPr>
        <p:spPr>
          <a:xfrm>
            <a:off x="9800839" y="2157763"/>
            <a:ext cx="2476500" cy="2714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6E104F0-6785-9A4E-DA2F-EFE3617CC5F1}"/>
              </a:ext>
            </a:extLst>
          </p:cNvPr>
          <p:cNvSpPr/>
          <p:nvPr/>
        </p:nvSpPr>
        <p:spPr>
          <a:xfrm>
            <a:off x="10891230" y="33678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F333A5-8F98-1A88-92B4-D5E59D1D106A}"/>
              </a:ext>
            </a:extLst>
          </p:cNvPr>
          <p:cNvCxnSpPr>
            <a:cxnSpLocks/>
          </p:cNvCxnSpPr>
          <p:nvPr/>
        </p:nvCxnSpPr>
        <p:spPr>
          <a:xfrm flipV="1">
            <a:off x="10270545" y="422103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3FDE3BA-2EDE-5C1A-03BB-98674C0F942F}"/>
              </a:ext>
            </a:extLst>
          </p:cNvPr>
          <p:cNvSpPr/>
          <p:nvPr/>
        </p:nvSpPr>
        <p:spPr>
          <a:xfrm>
            <a:off x="10900055" y="410479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BD0E69-8CA5-0945-5093-9A44664BCBEF}"/>
              </a:ext>
            </a:extLst>
          </p:cNvPr>
          <p:cNvSpPr/>
          <p:nvPr/>
        </p:nvSpPr>
        <p:spPr>
          <a:xfrm>
            <a:off x="10022832" y="3684325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B5E389-3503-EDDA-60BA-3FE8BFF19B4C}"/>
              </a:ext>
            </a:extLst>
          </p:cNvPr>
          <p:cNvSpPr txBox="1"/>
          <p:nvPr/>
        </p:nvSpPr>
        <p:spPr>
          <a:xfrm>
            <a:off x="9993991" y="3752418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ADB12C1-EF77-51E5-C91A-24715267F0D1}"/>
              </a:ext>
            </a:extLst>
          </p:cNvPr>
          <p:cNvSpPr/>
          <p:nvPr/>
        </p:nvSpPr>
        <p:spPr>
          <a:xfrm>
            <a:off x="10889454" y="3739505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E7864D4-29AA-6766-1F0F-F442179620BE}"/>
              </a:ext>
            </a:extLst>
          </p:cNvPr>
          <p:cNvSpPr/>
          <p:nvPr/>
        </p:nvSpPr>
        <p:spPr>
          <a:xfrm>
            <a:off x="10882672" y="2728499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DE651F3-AB97-EE24-CE70-243FEBB886C7}"/>
              </a:ext>
            </a:extLst>
          </p:cNvPr>
          <p:cNvCxnSpPr>
            <a:cxnSpLocks/>
          </p:cNvCxnSpPr>
          <p:nvPr/>
        </p:nvCxnSpPr>
        <p:spPr>
          <a:xfrm flipV="1">
            <a:off x="11080732" y="43134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03FF2A8-02B4-9522-1FD5-86D8524AD689}"/>
              </a:ext>
            </a:extLst>
          </p:cNvPr>
          <p:cNvCxnSpPr>
            <a:cxnSpLocks/>
          </p:cNvCxnSpPr>
          <p:nvPr/>
        </p:nvCxnSpPr>
        <p:spPr>
          <a:xfrm flipV="1">
            <a:off x="11332523" y="43134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26CBB3C-B9C6-2C82-3A5D-5A771216FF9B}"/>
              </a:ext>
            </a:extLst>
          </p:cNvPr>
          <p:cNvCxnSpPr>
            <a:cxnSpLocks/>
          </p:cNvCxnSpPr>
          <p:nvPr/>
        </p:nvCxnSpPr>
        <p:spPr>
          <a:xfrm flipV="1">
            <a:off x="11586966" y="431298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65FE0CD-1833-61B3-EBCD-33DCB35E2DDB}"/>
              </a:ext>
            </a:extLst>
          </p:cNvPr>
          <p:cNvCxnSpPr>
            <a:cxnSpLocks/>
          </p:cNvCxnSpPr>
          <p:nvPr/>
        </p:nvCxnSpPr>
        <p:spPr>
          <a:xfrm flipV="1">
            <a:off x="11067642" y="249973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32D9681-3DA3-CA91-B5C7-A04A00F33EA4}"/>
              </a:ext>
            </a:extLst>
          </p:cNvPr>
          <p:cNvCxnSpPr>
            <a:cxnSpLocks/>
          </p:cNvCxnSpPr>
          <p:nvPr/>
        </p:nvCxnSpPr>
        <p:spPr>
          <a:xfrm flipV="1">
            <a:off x="11319433" y="249973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891DF10-44DE-6428-647B-2C97010FF097}"/>
              </a:ext>
            </a:extLst>
          </p:cNvPr>
          <p:cNvCxnSpPr>
            <a:cxnSpLocks/>
          </p:cNvCxnSpPr>
          <p:nvPr/>
        </p:nvCxnSpPr>
        <p:spPr>
          <a:xfrm flipV="1">
            <a:off x="11573876" y="249931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670BFD2-CCF3-A98F-FBE0-B863033880D1}"/>
              </a:ext>
            </a:extLst>
          </p:cNvPr>
          <p:cNvSpPr/>
          <p:nvPr/>
        </p:nvSpPr>
        <p:spPr>
          <a:xfrm>
            <a:off x="10306128" y="3448660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9960753-6832-821A-0F99-2F63859B2118}"/>
              </a:ext>
            </a:extLst>
          </p:cNvPr>
          <p:cNvCxnSpPr>
            <a:cxnSpLocks/>
          </p:cNvCxnSpPr>
          <p:nvPr/>
        </p:nvCxnSpPr>
        <p:spPr>
          <a:xfrm>
            <a:off x="10768937" y="3035332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A88E96E6-F1DA-995A-6097-F8C7ABAD7447}"/>
              </a:ext>
            </a:extLst>
          </p:cNvPr>
          <p:cNvSpPr/>
          <p:nvPr/>
        </p:nvSpPr>
        <p:spPr>
          <a:xfrm rot="440232">
            <a:off x="10780158" y="2845291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216354B8-33FE-5BAA-37ED-7291583A6378}"/>
              </a:ext>
            </a:extLst>
          </p:cNvPr>
          <p:cNvSpPr/>
          <p:nvPr/>
        </p:nvSpPr>
        <p:spPr>
          <a:xfrm rot="20898683">
            <a:off x="10795520" y="4145695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FF0B076-AD53-7D54-0017-652B4ADAD970}"/>
              </a:ext>
            </a:extLst>
          </p:cNvPr>
          <p:cNvCxnSpPr>
            <a:cxnSpLocks/>
          </p:cNvCxnSpPr>
          <p:nvPr/>
        </p:nvCxnSpPr>
        <p:spPr>
          <a:xfrm>
            <a:off x="10788572" y="3454026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C72DDAB-EE8B-FA36-3C7D-878573860F5E}"/>
              </a:ext>
            </a:extLst>
          </p:cNvPr>
          <p:cNvCxnSpPr>
            <a:cxnSpLocks/>
          </p:cNvCxnSpPr>
          <p:nvPr/>
        </p:nvCxnSpPr>
        <p:spPr>
          <a:xfrm>
            <a:off x="10788572" y="3852217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6690D925-1DA6-27B9-3E59-4B434A08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800" y="4530915"/>
            <a:ext cx="199490" cy="1850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25698F9-9598-6F85-AE58-06D3A23ED2A1}"/>
              </a:ext>
            </a:extLst>
          </p:cNvPr>
          <p:cNvSpPr txBox="1"/>
          <p:nvPr/>
        </p:nvSpPr>
        <p:spPr>
          <a:xfrm>
            <a:off x="10971836" y="269392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E29914-FF56-5605-7A7F-AD510677F6ED}"/>
              </a:ext>
            </a:extLst>
          </p:cNvPr>
          <p:cNvSpPr txBox="1"/>
          <p:nvPr/>
        </p:nvSpPr>
        <p:spPr>
          <a:xfrm>
            <a:off x="11262593" y="29106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83BB0EC-5E30-5404-1507-3020AE7ABA3D}"/>
              </a:ext>
            </a:extLst>
          </p:cNvPr>
          <p:cNvSpPr txBox="1"/>
          <p:nvPr/>
        </p:nvSpPr>
        <p:spPr>
          <a:xfrm>
            <a:off x="10971835" y="3341421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B59199-3D53-04B4-630C-16077FD60949}"/>
              </a:ext>
            </a:extLst>
          </p:cNvPr>
          <p:cNvSpPr txBox="1"/>
          <p:nvPr/>
        </p:nvSpPr>
        <p:spPr>
          <a:xfrm>
            <a:off x="10971834" y="3709781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8F2794-37D2-DEA3-F94C-4E55E6BD2091}"/>
              </a:ext>
            </a:extLst>
          </p:cNvPr>
          <p:cNvSpPr txBox="1"/>
          <p:nvPr/>
        </p:nvSpPr>
        <p:spPr>
          <a:xfrm>
            <a:off x="10963005" y="4064261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4DDEF5B-BC9E-5905-8E83-4DBCF89DEE37}"/>
              </a:ext>
            </a:extLst>
          </p:cNvPr>
          <p:cNvCxnSpPr>
            <a:cxnSpLocks/>
          </p:cNvCxnSpPr>
          <p:nvPr/>
        </p:nvCxnSpPr>
        <p:spPr>
          <a:xfrm flipV="1">
            <a:off x="11858204" y="432195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959CD02-35C4-EEC2-ECFD-AE2993900763}"/>
              </a:ext>
            </a:extLst>
          </p:cNvPr>
          <p:cNvCxnSpPr>
            <a:cxnSpLocks/>
          </p:cNvCxnSpPr>
          <p:nvPr/>
        </p:nvCxnSpPr>
        <p:spPr>
          <a:xfrm flipV="1">
            <a:off x="11858204" y="2495639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E424BDB-5AC3-B192-EA0E-68CA3D927103}"/>
              </a:ext>
            </a:extLst>
          </p:cNvPr>
          <p:cNvGrpSpPr/>
          <p:nvPr/>
        </p:nvGrpSpPr>
        <p:grpSpPr>
          <a:xfrm>
            <a:off x="11081875" y="3221836"/>
            <a:ext cx="753946" cy="147057"/>
            <a:chOff x="7984794" y="3510095"/>
            <a:chExt cx="753946" cy="147057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B1CD4877-68F8-E43E-F28C-96EF261FE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51A4B3C-E4B6-28B3-2B45-7B6CFA5B2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B12FBBF-A043-4298-2BEA-32156B1B6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0CCBAE9-D331-6255-A278-B4488CAF9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03FD767-CFA4-ED2D-37CD-445038128A3B}"/>
              </a:ext>
            </a:extLst>
          </p:cNvPr>
          <p:cNvGrpSpPr/>
          <p:nvPr/>
        </p:nvGrpSpPr>
        <p:grpSpPr>
          <a:xfrm>
            <a:off x="11088362" y="2942298"/>
            <a:ext cx="753946" cy="147057"/>
            <a:chOff x="7984794" y="3510095"/>
            <a:chExt cx="753946" cy="147057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9373F231-B2D7-2E11-B3B9-B2964412D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AA0A97A-F556-0AF2-85B3-C6AC862F5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5F6BAC5-2ECE-FEB6-8053-F7A07D7CE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504179B-A73D-88A4-47F0-CEEB6BA0E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DCE9EB4-FD1C-69EF-A735-BF735DB32604}"/>
              </a:ext>
            </a:extLst>
          </p:cNvPr>
          <p:cNvGrpSpPr/>
          <p:nvPr/>
        </p:nvGrpSpPr>
        <p:grpSpPr>
          <a:xfrm>
            <a:off x="11093369" y="3591265"/>
            <a:ext cx="753946" cy="147057"/>
            <a:chOff x="7984794" y="3510095"/>
            <a:chExt cx="753946" cy="147057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C13E30A9-CF32-4272-8EB8-443F737B8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DCE9F3D-B673-4465-0EB8-F195E3228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7EB0661E-D1E1-4C3E-5939-BD8ADF020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D4DDA63E-D2DC-26AD-ED95-BBF3B9E30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D29BD9C-CA81-A886-10F7-CFE4AAB93E7D}"/>
              </a:ext>
            </a:extLst>
          </p:cNvPr>
          <p:cNvGrpSpPr/>
          <p:nvPr/>
        </p:nvGrpSpPr>
        <p:grpSpPr>
          <a:xfrm>
            <a:off x="11100243" y="3967952"/>
            <a:ext cx="753946" cy="147057"/>
            <a:chOff x="7984794" y="3510095"/>
            <a:chExt cx="753946" cy="147057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65C23080-3A79-6879-B804-97396A2229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234C030F-3FA0-6512-4F93-D3D0D58321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C3F3CE63-698C-286F-AB2F-A986E44EB3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3CF28ED7-D7EF-71AF-8C04-80334EBEC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D580F064-36E8-3C9D-75E6-F015D3624FB1}"/>
              </a:ext>
            </a:extLst>
          </p:cNvPr>
          <p:cNvSpPr/>
          <p:nvPr/>
        </p:nvSpPr>
        <p:spPr>
          <a:xfrm>
            <a:off x="10971834" y="453266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F4A2166-D9E5-4660-34DE-8B5F46C3DC0C}"/>
              </a:ext>
            </a:extLst>
          </p:cNvPr>
          <p:cNvSpPr/>
          <p:nvPr/>
        </p:nvSpPr>
        <p:spPr>
          <a:xfrm>
            <a:off x="11220349" y="453132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6DB372F-282C-0A89-E839-BF7376F7B8AC}"/>
              </a:ext>
            </a:extLst>
          </p:cNvPr>
          <p:cNvSpPr/>
          <p:nvPr/>
        </p:nvSpPr>
        <p:spPr>
          <a:xfrm>
            <a:off x="11483790" y="452923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14A87BE-093A-DE88-5F3A-F1BB8FA84CB5}"/>
              </a:ext>
            </a:extLst>
          </p:cNvPr>
          <p:cNvSpPr/>
          <p:nvPr/>
        </p:nvSpPr>
        <p:spPr>
          <a:xfrm>
            <a:off x="11743631" y="4530573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0C55B21-55D5-62ED-3338-81B8F7440B34}"/>
              </a:ext>
            </a:extLst>
          </p:cNvPr>
          <p:cNvSpPr txBox="1"/>
          <p:nvPr/>
        </p:nvSpPr>
        <p:spPr>
          <a:xfrm>
            <a:off x="11198460" y="447645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B85E429-E5BF-2DC9-4ACA-2854EEED2AA3}"/>
              </a:ext>
            </a:extLst>
          </p:cNvPr>
          <p:cNvSpPr/>
          <p:nvPr/>
        </p:nvSpPr>
        <p:spPr>
          <a:xfrm>
            <a:off x="10971834" y="2321643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2046CDA-A2B2-A99F-404E-75FCD5CD88E0}"/>
              </a:ext>
            </a:extLst>
          </p:cNvPr>
          <p:cNvSpPr/>
          <p:nvPr/>
        </p:nvSpPr>
        <p:spPr>
          <a:xfrm>
            <a:off x="11220349" y="232030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26BF4A5-6C5C-EDBF-C25C-D0A8B42E5AE2}"/>
              </a:ext>
            </a:extLst>
          </p:cNvPr>
          <p:cNvSpPr/>
          <p:nvPr/>
        </p:nvSpPr>
        <p:spPr>
          <a:xfrm>
            <a:off x="11483790" y="231821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7C87A46-6A01-9EA1-41C1-7211DC8706D8}"/>
              </a:ext>
            </a:extLst>
          </p:cNvPr>
          <p:cNvSpPr/>
          <p:nvPr/>
        </p:nvSpPr>
        <p:spPr>
          <a:xfrm>
            <a:off x="11743631" y="2319552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92A7E3F-D8CA-F034-67A2-DD920C8F5A9B}"/>
              </a:ext>
            </a:extLst>
          </p:cNvPr>
          <p:cNvSpPr txBox="1"/>
          <p:nvPr/>
        </p:nvSpPr>
        <p:spPr>
          <a:xfrm>
            <a:off x="11198460" y="2265432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179412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34A9F-65FF-3F8E-27A3-9939897E6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C402F660-A533-1547-F66F-B4FD5250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1A18E3D5-93A3-FCD2-8C42-34C4A6A8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800E7-56E8-5C4B-C2EB-1243FAA7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" y="378441"/>
            <a:ext cx="9144001" cy="472555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Problem: </a:t>
            </a:r>
            <a:r>
              <a:rPr lang="en-GB" sz="1600" dirty="0">
                <a:solidFill>
                  <a:schemeClr val="accent6"/>
                </a:solidFill>
              </a:rPr>
              <a:t>Keeping two copies of token embeddings cause LID to fail</a:t>
            </a:r>
          </a:p>
          <a:p>
            <a:r>
              <a:rPr lang="en-GB" sz="1600" dirty="0">
                <a:solidFill>
                  <a:schemeClr val="tx1"/>
                </a:solidFill>
              </a:rPr>
              <a:t>Solution: </a:t>
            </a:r>
            <a:r>
              <a:rPr lang="en-GB" sz="1600" dirty="0">
                <a:solidFill>
                  <a:schemeClr val="accent5"/>
                </a:solidFill>
              </a:rPr>
              <a:t>Share the special token embeddings between languages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CA2BD7-B691-5B99-47ED-269040DA8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50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66BEB81-0022-6221-0718-B8D21675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" y="-209085"/>
            <a:ext cx="9144000" cy="835747"/>
          </a:xfrm>
        </p:spPr>
        <p:txBody>
          <a:bodyPr/>
          <a:lstStyle/>
          <a:p>
            <a:r>
              <a:rPr lang="en-GB" sz="2000" dirty="0"/>
              <a:t>B1b. </a:t>
            </a:r>
            <a:r>
              <a:rPr lang="en-US" sz="2000" b="1" dirty="0"/>
              <a:t>Embedding Layer Surgery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5EFCC17E-7C23-597C-C9C4-EBDFC508EAA5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1E30873-D786-EB4B-5351-0B080740442F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03222C7-CEA4-6036-9A94-7A62A997E673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F804F64-A3BA-AF0A-B0DB-F2DBBF74452A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918DC306-1E5A-F215-6D50-3B162B72D27F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3D2A1254-62D4-5215-C1A0-71DADF22D244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EF029B1-FC56-C00E-DBB7-ABF883CDF1E9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91BA81B-BE97-7D4A-A28E-2CCADEC3ED9C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E3B1CA3F-EBCE-9D22-D826-19350FD39498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2AB0768-7652-59A5-45C4-2FAB88BC555C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394A34FA-B2F3-FB12-9A1D-A56584133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80" y="4137850"/>
            <a:ext cx="99342" cy="107391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58EB1DB4-3CC7-515C-3A78-34416E490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605" y="4319628"/>
            <a:ext cx="99342" cy="10739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DF89F002-5607-DBDC-8671-FE5C6FFAB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80" y="4476556"/>
            <a:ext cx="99342" cy="107391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15B6AC23-6444-B2DB-E13A-18C2A72807F7}"/>
              </a:ext>
            </a:extLst>
          </p:cNvPr>
          <p:cNvSpPr/>
          <p:nvPr/>
        </p:nvSpPr>
        <p:spPr>
          <a:xfrm>
            <a:off x="6897080" y="4275706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113BC4DD-B8DD-7891-04F6-85DEC18831ED}"/>
              </a:ext>
            </a:extLst>
          </p:cNvPr>
          <p:cNvSpPr/>
          <p:nvPr/>
        </p:nvSpPr>
        <p:spPr>
          <a:xfrm>
            <a:off x="6898965" y="4445839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066C0D7A-FE33-A34D-DF57-34280CB6A37A}"/>
              </a:ext>
            </a:extLst>
          </p:cNvPr>
          <p:cNvSpPr/>
          <p:nvPr/>
        </p:nvSpPr>
        <p:spPr>
          <a:xfrm>
            <a:off x="6900015" y="3935439"/>
            <a:ext cx="392011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B2A5E101-9B0C-F0FE-1E99-4AEECDD0DB15}"/>
              </a:ext>
            </a:extLst>
          </p:cNvPr>
          <p:cNvSpPr/>
          <p:nvPr/>
        </p:nvSpPr>
        <p:spPr>
          <a:xfrm>
            <a:off x="6897363" y="4105572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AB90108A-46D7-89A0-4326-D8404C947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57" y="4142496"/>
            <a:ext cx="77559" cy="104454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697AF3D4-70C1-78A7-6C41-6D2F0F786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511" y="4302231"/>
            <a:ext cx="77559" cy="104454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2C10484F-4B61-802A-A335-2FB3F7D85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57" y="4467366"/>
            <a:ext cx="77559" cy="104454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5F715A09-16DE-4534-96C2-CB6D0C010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621" y="3980922"/>
            <a:ext cx="99342" cy="107391"/>
          </a:xfrm>
          <a:prstGeom prst="rect">
            <a:avLst/>
          </a:prstGeom>
        </p:spPr>
      </p:pic>
      <p:pic>
        <p:nvPicPr>
          <p:cNvPr id="158" name="图片 157">
            <a:extLst>
              <a:ext uri="{FF2B5EF4-FFF2-40B4-BE49-F238E27FC236}">
                <a16:creationId xmlns:a16="http://schemas.microsoft.com/office/drawing/2014/main" id="{3057359F-0536-EE33-81D7-F9A12F281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482" y="3979388"/>
            <a:ext cx="77559" cy="104454"/>
          </a:xfrm>
          <a:prstGeom prst="rect">
            <a:avLst/>
          </a:prstGeom>
        </p:spPr>
      </p:pic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CD83A3E-1B29-8D6B-7F8B-BC9D5889783B}"/>
              </a:ext>
            </a:extLst>
          </p:cNvPr>
          <p:cNvGrpSpPr/>
          <p:nvPr/>
        </p:nvGrpSpPr>
        <p:grpSpPr>
          <a:xfrm>
            <a:off x="5973551" y="3933620"/>
            <a:ext cx="388194" cy="678573"/>
            <a:chOff x="6757851" y="3248067"/>
            <a:chExt cx="395471" cy="637141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AA0D49F-A912-1B34-E328-43338DAF9E62}"/>
                </a:ext>
              </a:extLst>
            </p:cNvPr>
            <p:cNvSpPr/>
            <p:nvPr/>
          </p:nvSpPr>
          <p:spPr>
            <a:xfrm>
              <a:off x="6759453" y="356841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T3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3F144D39-028B-AF65-0AC4-C233E84C4230}"/>
                </a:ext>
              </a:extLst>
            </p:cNvPr>
            <p:cNvSpPr/>
            <p:nvPr/>
          </p:nvSpPr>
          <p:spPr>
            <a:xfrm>
              <a:off x="6761339" y="3728591"/>
              <a:ext cx="39037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T4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DCCCACD9-5CD8-49AC-BCEC-7E0F76EF25E1}"/>
                </a:ext>
              </a:extLst>
            </p:cNvPr>
            <p:cNvSpPr/>
            <p:nvPr/>
          </p:nvSpPr>
          <p:spPr>
            <a:xfrm>
              <a:off x="6757851" y="3248067"/>
              <a:ext cx="393869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T1</a:t>
              </a: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BD704D8D-2B1A-C721-BA41-30D3E70E077D}"/>
                </a:ext>
              </a:extLst>
            </p:cNvPr>
            <p:cNvSpPr/>
            <p:nvPr/>
          </p:nvSpPr>
          <p:spPr>
            <a:xfrm>
              <a:off x="6759737" y="3408242"/>
              <a:ext cx="390378" cy="156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T2</a:t>
              </a: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85D3B6E7-B661-C2B7-F30F-80CD382A8D33}"/>
              </a:ext>
            </a:extLst>
          </p:cNvPr>
          <p:cNvSpPr txBox="1"/>
          <p:nvPr/>
        </p:nvSpPr>
        <p:spPr>
          <a:xfrm>
            <a:off x="6727526" y="356757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Duplicate for </a:t>
            </a:r>
          </a:p>
          <a:p>
            <a:r>
              <a:rPr lang="en-GB" sz="900" dirty="0"/>
              <a:t>new language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EE08EF4-9476-6F60-3A79-01EF3B7B42D0}"/>
              </a:ext>
            </a:extLst>
          </p:cNvPr>
          <p:cNvSpPr txBox="1"/>
          <p:nvPr/>
        </p:nvSpPr>
        <p:spPr>
          <a:xfrm>
            <a:off x="5694427" y="356240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Kept for old 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5" name="圆柱体 4">
            <a:extLst>
              <a:ext uri="{FF2B5EF4-FFF2-40B4-BE49-F238E27FC236}">
                <a16:creationId xmlns:a16="http://schemas.microsoft.com/office/drawing/2014/main" id="{3CDFA236-2CAC-CB71-1477-C09F2EBA30C3}"/>
              </a:ext>
            </a:extLst>
          </p:cNvPr>
          <p:cNvSpPr/>
          <p:nvPr/>
        </p:nvSpPr>
        <p:spPr>
          <a:xfrm>
            <a:off x="5985857" y="5090437"/>
            <a:ext cx="396164" cy="382890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BE530C-7767-52F5-6242-78D331E7E8E5}"/>
              </a:ext>
            </a:extLst>
          </p:cNvPr>
          <p:cNvSpPr txBox="1"/>
          <p:nvPr/>
        </p:nvSpPr>
        <p:spPr>
          <a:xfrm>
            <a:off x="5384261" y="5479123"/>
            <a:ext cx="1166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  <a:p>
            <a:pPr algn="ctr"/>
            <a:r>
              <a:rPr lang="en-GB" sz="1200" dirty="0"/>
              <a:t>for</a:t>
            </a:r>
          </a:p>
          <a:p>
            <a:pPr algn="ctr"/>
            <a:r>
              <a:rPr lang="en-GB" sz="1200" dirty="0"/>
              <a:t>old languages</a:t>
            </a:r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75E5CD79-EA9A-423D-9FDF-7A6F18489A51}"/>
              </a:ext>
            </a:extLst>
          </p:cNvPr>
          <p:cNvSpPr/>
          <p:nvPr/>
        </p:nvSpPr>
        <p:spPr>
          <a:xfrm rot="16200000">
            <a:off x="6131672" y="4717759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圆柱体 110">
            <a:extLst>
              <a:ext uri="{FF2B5EF4-FFF2-40B4-BE49-F238E27FC236}">
                <a16:creationId xmlns:a16="http://schemas.microsoft.com/office/drawing/2014/main" id="{62247073-8090-A649-7DE4-5EF132190165}"/>
              </a:ext>
            </a:extLst>
          </p:cNvPr>
          <p:cNvSpPr/>
          <p:nvPr/>
        </p:nvSpPr>
        <p:spPr>
          <a:xfrm>
            <a:off x="6947282" y="5090437"/>
            <a:ext cx="396164" cy="382890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8B87FAE0-4B0A-2735-FB7A-7F8383D926BE}"/>
              </a:ext>
            </a:extLst>
          </p:cNvPr>
          <p:cNvSpPr txBox="1"/>
          <p:nvPr/>
        </p:nvSpPr>
        <p:spPr>
          <a:xfrm>
            <a:off x="6780301" y="5470488"/>
            <a:ext cx="1252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Token Embed.</a:t>
            </a:r>
          </a:p>
          <a:p>
            <a:pPr algn="ctr"/>
            <a:r>
              <a:rPr lang="en-GB" sz="1200" dirty="0"/>
              <a:t>Lookup Table</a:t>
            </a:r>
          </a:p>
          <a:p>
            <a:pPr algn="ctr"/>
            <a:r>
              <a:rPr lang="en-GB" sz="1200" dirty="0"/>
              <a:t>for </a:t>
            </a:r>
          </a:p>
          <a:p>
            <a:pPr algn="ctr"/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new language </a:t>
            </a:r>
          </a:p>
          <a:p>
            <a:pPr algn="ctr"/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Esperanto (EO)</a:t>
            </a:r>
          </a:p>
        </p:txBody>
      </p:sp>
      <p:sp>
        <p:nvSpPr>
          <p:cNvPr id="113" name="左大括号 112">
            <a:extLst>
              <a:ext uri="{FF2B5EF4-FFF2-40B4-BE49-F238E27FC236}">
                <a16:creationId xmlns:a16="http://schemas.microsoft.com/office/drawing/2014/main" id="{69FDD2C6-6129-560C-6FDE-3C961FA2E436}"/>
              </a:ext>
            </a:extLst>
          </p:cNvPr>
          <p:cNvSpPr/>
          <p:nvPr/>
        </p:nvSpPr>
        <p:spPr>
          <a:xfrm rot="16200000">
            <a:off x="7068630" y="4708863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CE8D03EB-07F7-3A08-56CE-5EA7DD889BD9}"/>
              </a:ext>
            </a:extLst>
          </p:cNvPr>
          <p:cNvSpPr/>
          <p:nvPr/>
        </p:nvSpPr>
        <p:spPr>
          <a:xfrm>
            <a:off x="2775189" y="1730150"/>
            <a:ext cx="2663305" cy="27910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FF8D8828-D460-5EC1-7B0D-43D89C023B15}"/>
              </a:ext>
            </a:extLst>
          </p:cNvPr>
          <p:cNvSpPr/>
          <p:nvPr/>
        </p:nvSpPr>
        <p:spPr>
          <a:xfrm>
            <a:off x="117749" y="1724985"/>
            <a:ext cx="2663305" cy="2797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4DBFE90-ADE4-7DD0-0AAC-7E0AEC92C28B}"/>
              </a:ext>
            </a:extLst>
          </p:cNvPr>
          <p:cNvSpPr txBox="1"/>
          <p:nvPr/>
        </p:nvSpPr>
        <p:spPr>
          <a:xfrm>
            <a:off x="110840" y="1747853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(Original)</a:t>
            </a:r>
            <a:endParaRPr lang="en-GB" sz="1400" b="1" dirty="0"/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0E2F830F-4E3F-6E1B-2D8C-1445A53604A7}"/>
              </a:ext>
            </a:extLst>
          </p:cNvPr>
          <p:cNvSpPr txBox="1"/>
          <p:nvPr/>
        </p:nvSpPr>
        <p:spPr>
          <a:xfrm>
            <a:off x="1127835" y="2322310"/>
            <a:ext cx="15199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Identify input audio </a:t>
            </a:r>
          </a:p>
          <a:p>
            <a:r>
              <a:rPr lang="en-GB" sz="1050" dirty="0"/>
              <a:t>is speaking </a:t>
            </a:r>
            <a:r>
              <a:rPr lang="en-GB" sz="1050" dirty="0">
                <a:solidFill>
                  <a:schemeClr val="accent3">
                    <a:lumMod val="75000"/>
                  </a:schemeClr>
                </a:solidFill>
              </a:rPr>
              <a:t>Esperanto</a:t>
            </a:r>
          </a:p>
        </p:txBody>
      </p:sp>
      <p:pic>
        <p:nvPicPr>
          <p:cNvPr id="181" name="图片 180">
            <a:extLst>
              <a:ext uri="{FF2B5EF4-FFF2-40B4-BE49-F238E27FC236}">
                <a16:creationId xmlns:a16="http://schemas.microsoft.com/office/drawing/2014/main" id="{E6CFE491-0D50-C3A8-3B77-71B6A1E3E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410" y="3173659"/>
            <a:ext cx="139488" cy="326833"/>
          </a:xfrm>
          <a:prstGeom prst="rect">
            <a:avLst/>
          </a:prstGeom>
        </p:spPr>
      </p:pic>
      <p:sp>
        <p:nvSpPr>
          <p:cNvPr id="182" name="文本框 181">
            <a:extLst>
              <a:ext uri="{FF2B5EF4-FFF2-40B4-BE49-F238E27FC236}">
                <a16:creationId xmlns:a16="http://schemas.microsoft.com/office/drawing/2014/main" id="{C5106FA5-1E8D-128C-ED2D-BAF46A1C5826}"/>
              </a:ext>
            </a:extLst>
          </p:cNvPr>
          <p:cNvSpPr txBox="1"/>
          <p:nvPr/>
        </p:nvSpPr>
        <p:spPr>
          <a:xfrm>
            <a:off x="1130599" y="3119841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Select </a:t>
            </a:r>
            <a:r>
              <a:rPr lang="en-GB" sz="1050" dirty="0">
                <a:solidFill>
                  <a:schemeClr val="accent3">
                    <a:lumMod val="75000"/>
                  </a:schemeClr>
                </a:solidFill>
              </a:rPr>
              <a:t>Esperanto</a:t>
            </a:r>
          </a:p>
          <a:p>
            <a:r>
              <a:rPr lang="en-GB" sz="1050" dirty="0"/>
              <a:t>Emb. Lookup Table</a:t>
            </a:r>
          </a:p>
        </p:txBody>
      </p:sp>
      <p:pic>
        <p:nvPicPr>
          <p:cNvPr id="185" name="图片 184">
            <a:extLst>
              <a:ext uri="{FF2B5EF4-FFF2-40B4-BE49-F238E27FC236}">
                <a16:creationId xmlns:a16="http://schemas.microsoft.com/office/drawing/2014/main" id="{B80B438F-2E3B-67B1-00DD-200B891EA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995" y="4874837"/>
            <a:ext cx="245645" cy="274602"/>
          </a:xfrm>
          <a:prstGeom prst="rect">
            <a:avLst/>
          </a:prstGeom>
        </p:spPr>
      </p:pic>
      <p:sp>
        <p:nvSpPr>
          <p:cNvPr id="186" name="文本框 185">
            <a:extLst>
              <a:ext uri="{FF2B5EF4-FFF2-40B4-BE49-F238E27FC236}">
                <a16:creationId xmlns:a16="http://schemas.microsoft.com/office/drawing/2014/main" id="{BB4E8BA9-C996-8536-722D-A1B25BF47DBC}"/>
              </a:ext>
            </a:extLst>
          </p:cNvPr>
          <p:cNvSpPr txBox="1"/>
          <p:nvPr/>
        </p:nvSpPr>
        <p:spPr>
          <a:xfrm>
            <a:off x="2430947" y="4808534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Output :</a:t>
            </a:r>
          </a:p>
        </p:txBody>
      </p:sp>
      <p:pic>
        <p:nvPicPr>
          <p:cNvPr id="187" name="图片 186">
            <a:extLst>
              <a:ext uri="{FF2B5EF4-FFF2-40B4-BE49-F238E27FC236}">
                <a16:creationId xmlns:a16="http://schemas.microsoft.com/office/drawing/2014/main" id="{B80FD46F-E3A0-692A-D02D-8C35A98BA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079" y="5475872"/>
            <a:ext cx="245645" cy="274602"/>
          </a:xfrm>
          <a:prstGeom prst="rect">
            <a:avLst/>
          </a:prstGeom>
        </p:spPr>
      </p:pic>
      <p:sp>
        <p:nvSpPr>
          <p:cNvPr id="190" name="文本框 189">
            <a:extLst>
              <a:ext uri="{FF2B5EF4-FFF2-40B4-BE49-F238E27FC236}">
                <a16:creationId xmlns:a16="http://schemas.microsoft.com/office/drawing/2014/main" id="{AC1F6A8C-67BC-5212-3C2A-63A3E519AC86}"/>
              </a:ext>
            </a:extLst>
          </p:cNvPr>
          <p:cNvSpPr txBox="1"/>
          <p:nvPr/>
        </p:nvSpPr>
        <p:spPr>
          <a:xfrm>
            <a:off x="2472125" y="5375593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Output :</a:t>
            </a:r>
          </a:p>
        </p:txBody>
      </p:sp>
      <p:sp>
        <p:nvSpPr>
          <p:cNvPr id="192" name="圆柱体 191">
            <a:extLst>
              <a:ext uri="{FF2B5EF4-FFF2-40B4-BE49-F238E27FC236}">
                <a16:creationId xmlns:a16="http://schemas.microsoft.com/office/drawing/2014/main" id="{4430BF99-C846-425B-54CF-CF7C5B416510}"/>
              </a:ext>
            </a:extLst>
          </p:cNvPr>
          <p:cNvSpPr/>
          <p:nvPr/>
        </p:nvSpPr>
        <p:spPr>
          <a:xfrm>
            <a:off x="2465191" y="3238078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5649885-D06B-34A1-E133-E5CDBE152380}"/>
              </a:ext>
            </a:extLst>
          </p:cNvPr>
          <p:cNvSpPr txBox="1"/>
          <p:nvPr/>
        </p:nvSpPr>
        <p:spPr>
          <a:xfrm>
            <a:off x="2787964" y="174544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/>
              <a:t>(Our Method)</a:t>
            </a:r>
            <a:endParaRPr lang="en-GB" sz="1400" b="1" dirty="0"/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944781AB-7AFE-97B9-8769-864E45FDBAD8}"/>
              </a:ext>
            </a:extLst>
          </p:cNvPr>
          <p:cNvSpPr txBox="1"/>
          <p:nvPr/>
        </p:nvSpPr>
        <p:spPr>
          <a:xfrm>
            <a:off x="4023314" y="3240887"/>
            <a:ext cx="132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Given that the LID output is “EO” , select </a:t>
            </a:r>
            <a:r>
              <a:rPr lang="en-GB" sz="1000" dirty="0">
                <a:solidFill>
                  <a:schemeClr val="accent3">
                    <a:lumMod val="75000"/>
                  </a:schemeClr>
                </a:solidFill>
              </a:rPr>
              <a:t>Esperanto </a:t>
            </a:r>
            <a:r>
              <a:rPr lang="en-GB" sz="1000" dirty="0"/>
              <a:t>Emb. Lookup Table</a:t>
            </a:r>
          </a:p>
        </p:txBody>
      </p:sp>
      <p:pic>
        <p:nvPicPr>
          <p:cNvPr id="195" name="图片 194">
            <a:extLst>
              <a:ext uri="{FF2B5EF4-FFF2-40B4-BE49-F238E27FC236}">
                <a16:creationId xmlns:a16="http://schemas.microsoft.com/office/drawing/2014/main" id="{22B6795C-7F1C-753B-BFA3-E30CF5F26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958" y="2472957"/>
            <a:ext cx="245645" cy="274602"/>
          </a:xfrm>
          <a:prstGeom prst="rect">
            <a:avLst/>
          </a:prstGeom>
        </p:spPr>
      </p:pic>
      <p:sp>
        <p:nvSpPr>
          <p:cNvPr id="196" name="文本框 195">
            <a:extLst>
              <a:ext uri="{FF2B5EF4-FFF2-40B4-BE49-F238E27FC236}">
                <a16:creationId xmlns:a16="http://schemas.microsoft.com/office/drawing/2014/main" id="{4D0FC86F-92BD-32C9-6609-02616C6711A5}"/>
              </a:ext>
            </a:extLst>
          </p:cNvPr>
          <p:cNvSpPr txBox="1"/>
          <p:nvPr/>
        </p:nvSpPr>
        <p:spPr>
          <a:xfrm>
            <a:off x="4016004" y="2372678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LID Output :</a:t>
            </a:r>
          </a:p>
        </p:txBody>
      </p:sp>
      <p:sp>
        <p:nvSpPr>
          <p:cNvPr id="198" name="圆柱体 197">
            <a:extLst>
              <a:ext uri="{FF2B5EF4-FFF2-40B4-BE49-F238E27FC236}">
                <a16:creationId xmlns:a16="http://schemas.microsoft.com/office/drawing/2014/main" id="{2F66E8FA-B6A5-E83F-611A-875B09AE651A}"/>
              </a:ext>
            </a:extLst>
          </p:cNvPr>
          <p:cNvSpPr/>
          <p:nvPr/>
        </p:nvSpPr>
        <p:spPr>
          <a:xfrm>
            <a:off x="4465648" y="3985612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199" name="图片 198">
            <a:extLst>
              <a:ext uri="{FF2B5EF4-FFF2-40B4-BE49-F238E27FC236}">
                <a16:creationId xmlns:a16="http://schemas.microsoft.com/office/drawing/2014/main" id="{88706D00-EB5E-865E-8C7C-4651989C5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047" y="3464202"/>
            <a:ext cx="245645" cy="274602"/>
          </a:xfrm>
          <a:prstGeom prst="rect">
            <a:avLst/>
          </a:prstGeom>
        </p:spPr>
      </p:pic>
      <p:sp>
        <p:nvSpPr>
          <p:cNvPr id="203" name="圆柱体 202">
            <a:extLst>
              <a:ext uri="{FF2B5EF4-FFF2-40B4-BE49-F238E27FC236}">
                <a16:creationId xmlns:a16="http://schemas.microsoft.com/office/drawing/2014/main" id="{7C96F1E3-4F77-5B9B-4FE9-90865EA301CE}"/>
              </a:ext>
            </a:extLst>
          </p:cNvPr>
          <p:cNvSpPr/>
          <p:nvPr/>
        </p:nvSpPr>
        <p:spPr>
          <a:xfrm>
            <a:off x="3253664" y="2511905"/>
            <a:ext cx="211925" cy="207186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6D1F5E18-A9ED-6FCA-2F8D-EAF777EF4E19}"/>
              </a:ext>
            </a:extLst>
          </p:cNvPr>
          <p:cNvSpPr txBox="1"/>
          <p:nvPr/>
        </p:nvSpPr>
        <p:spPr>
          <a:xfrm>
            <a:off x="740089" y="2102297"/>
            <a:ext cx="529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Steps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3F84D36B-7F12-A1DE-BD13-176E60944B94}"/>
              </a:ext>
            </a:extLst>
          </p:cNvPr>
          <p:cNvSpPr txBox="1"/>
          <p:nvPr/>
        </p:nvSpPr>
        <p:spPr>
          <a:xfrm>
            <a:off x="2920251" y="2094885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Emb. used</a:t>
            </a: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1D237E61-9195-F571-D989-D12CCE9F45D8}"/>
              </a:ext>
            </a:extLst>
          </p:cNvPr>
          <p:cNvSpPr txBox="1"/>
          <p:nvPr/>
        </p:nvSpPr>
        <p:spPr>
          <a:xfrm>
            <a:off x="3635169" y="2099799"/>
            <a:ext cx="529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Steps</a:t>
            </a:r>
          </a:p>
        </p:txBody>
      </p:sp>
      <p:pic>
        <p:nvPicPr>
          <p:cNvPr id="208" name="图片 207">
            <a:extLst>
              <a:ext uri="{FF2B5EF4-FFF2-40B4-BE49-F238E27FC236}">
                <a16:creationId xmlns:a16="http://schemas.microsoft.com/office/drawing/2014/main" id="{67031AB6-093F-96D4-56A6-43A1531C2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44" y="2392257"/>
            <a:ext cx="139488" cy="326833"/>
          </a:xfrm>
          <a:prstGeom prst="rect">
            <a:avLst/>
          </a:prstGeom>
        </p:spPr>
      </p:pic>
      <p:pic>
        <p:nvPicPr>
          <p:cNvPr id="214" name="图片 213">
            <a:extLst>
              <a:ext uri="{FF2B5EF4-FFF2-40B4-BE49-F238E27FC236}">
                <a16:creationId xmlns:a16="http://schemas.microsoft.com/office/drawing/2014/main" id="{35FF1B8E-6370-DBF1-DD32-DC05F4D71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18" y="4036370"/>
            <a:ext cx="245645" cy="274602"/>
          </a:xfrm>
          <a:prstGeom prst="rect">
            <a:avLst/>
          </a:prstGeom>
        </p:spPr>
      </p:pic>
      <p:sp>
        <p:nvSpPr>
          <p:cNvPr id="215" name="文本框 214">
            <a:extLst>
              <a:ext uri="{FF2B5EF4-FFF2-40B4-BE49-F238E27FC236}">
                <a16:creationId xmlns:a16="http://schemas.microsoft.com/office/drawing/2014/main" id="{BD5FA21C-C3BC-ED9D-652C-2F3CB3E5D066}"/>
              </a:ext>
            </a:extLst>
          </p:cNvPr>
          <p:cNvSpPr txBox="1"/>
          <p:nvPr/>
        </p:nvSpPr>
        <p:spPr>
          <a:xfrm>
            <a:off x="1092264" y="3936091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Output</a:t>
            </a:r>
          </a:p>
        </p:txBody>
      </p:sp>
      <p:sp>
        <p:nvSpPr>
          <p:cNvPr id="216" name="圆柱体 215">
            <a:extLst>
              <a:ext uri="{FF2B5EF4-FFF2-40B4-BE49-F238E27FC236}">
                <a16:creationId xmlns:a16="http://schemas.microsoft.com/office/drawing/2014/main" id="{701B681B-5AE9-2F10-29AC-225D22A4AD63}"/>
              </a:ext>
            </a:extLst>
          </p:cNvPr>
          <p:cNvSpPr/>
          <p:nvPr/>
        </p:nvSpPr>
        <p:spPr>
          <a:xfrm>
            <a:off x="392625" y="4099419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3FE5B451-FCA7-BC3F-FF46-D08F076AFCC8}"/>
              </a:ext>
            </a:extLst>
          </p:cNvPr>
          <p:cNvCxnSpPr>
            <a:cxnSpLocks/>
          </p:cNvCxnSpPr>
          <p:nvPr/>
        </p:nvCxnSpPr>
        <p:spPr>
          <a:xfrm>
            <a:off x="3677468" y="2133812"/>
            <a:ext cx="0" cy="238826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F7761504-9414-C57A-14F9-1A98D2F9CA69}"/>
              </a:ext>
            </a:extLst>
          </p:cNvPr>
          <p:cNvCxnSpPr>
            <a:cxnSpLocks/>
          </p:cNvCxnSpPr>
          <p:nvPr/>
        </p:nvCxnSpPr>
        <p:spPr>
          <a:xfrm>
            <a:off x="781197" y="2133812"/>
            <a:ext cx="0" cy="238826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04924BDA-02BA-6E43-DA88-8A7315160CEE}"/>
              </a:ext>
            </a:extLst>
          </p:cNvPr>
          <p:cNvCxnSpPr>
            <a:cxnSpLocks/>
          </p:cNvCxnSpPr>
          <p:nvPr/>
        </p:nvCxnSpPr>
        <p:spPr>
          <a:xfrm>
            <a:off x="2153578" y="4592542"/>
            <a:ext cx="0" cy="17165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395670EE-4FE4-92BD-0492-4EC74FC8FD1D}"/>
              </a:ext>
            </a:extLst>
          </p:cNvPr>
          <p:cNvGrpSpPr/>
          <p:nvPr/>
        </p:nvGrpSpPr>
        <p:grpSpPr>
          <a:xfrm>
            <a:off x="1141214" y="4157255"/>
            <a:ext cx="444352" cy="307777"/>
            <a:chOff x="6421965" y="1310486"/>
            <a:chExt cx="755429" cy="523242"/>
          </a:xfrm>
        </p:grpSpPr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265F60C0-D216-1237-8BF0-5B29EDF0B2A6}"/>
                </a:ext>
              </a:extLst>
            </p:cNvPr>
            <p:cNvSpPr/>
            <p:nvPr/>
          </p:nvSpPr>
          <p:spPr>
            <a:xfrm>
              <a:off x="6566495" y="1342179"/>
              <a:ext cx="465273" cy="4652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文本框 225">
              <a:extLst>
                <a:ext uri="{FF2B5EF4-FFF2-40B4-BE49-F238E27FC236}">
                  <a16:creationId xmlns:a16="http://schemas.microsoft.com/office/drawing/2014/main" id="{8C975524-B243-E87D-1CC2-415CB09B78AB}"/>
                </a:ext>
              </a:extLst>
            </p:cNvPr>
            <p:cNvSpPr txBox="1"/>
            <p:nvPr/>
          </p:nvSpPr>
          <p:spPr>
            <a:xfrm>
              <a:off x="6421965" y="1310486"/>
              <a:ext cx="755429" cy="523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EO</a:t>
              </a:r>
            </a:p>
          </p:txBody>
        </p: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CE41B8FB-3EDF-0AB9-103F-93E3D34A60BC}"/>
              </a:ext>
            </a:extLst>
          </p:cNvPr>
          <p:cNvGrpSpPr/>
          <p:nvPr/>
        </p:nvGrpSpPr>
        <p:grpSpPr>
          <a:xfrm>
            <a:off x="4066295" y="2609128"/>
            <a:ext cx="444352" cy="307777"/>
            <a:chOff x="6421965" y="1310486"/>
            <a:chExt cx="755429" cy="523242"/>
          </a:xfrm>
        </p:grpSpPr>
        <p:sp>
          <p:nvSpPr>
            <p:cNvPr id="229" name="矩形 228">
              <a:extLst>
                <a:ext uri="{FF2B5EF4-FFF2-40B4-BE49-F238E27FC236}">
                  <a16:creationId xmlns:a16="http://schemas.microsoft.com/office/drawing/2014/main" id="{92616536-B40C-A371-C82C-4108F4C3C452}"/>
                </a:ext>
              </a:extLst>
            </p:cNvPr>
            <p:cNvSpPr/>
            <p:nvPr/>
          </p:nvSpPr>
          <p:spPr>
            <a:xfrm>
              <a:off x="6566495" y="1342179"/>
              <a:ext cx="465273" cy="4652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CFF44FC3-533F-9BEF-898E-779ACA600516}"/>
                </a:ext>
              </a:extLst>
            </p:cNvPr>
            <p:cNvSpPr txBox="1"/>
            <p:nvPr/>
          </p:nvSpPr>
          <p:spPr>
            <a:xfrm>
              <a:off x="6421965" y="1310486"/>
              <a:ext cx="755429" cy="523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EO</a:t>
              </a:r>
            </a:p>
          </p:txBody>
        </p:sp>
      </p:grpSp>
      <p:sp>
        <p:nvSpPr>
          <p:cNvPr id="231" name="矩形 230">
            <a:extLst>
              <a:ext uri="{FF2B5EF4-FFF2-40B4-BE49-F238E27FC236}">
                <a16:creationId xmlns:a16="http://schemas.microsoft.com/office/drawing/2014/main" id="{B6C904E0-BF2B-789D-0AC9-21FD0372951A}"/>
              </a:ext>
            </a:extLst>
          </p:cNvPr>
          <p:cNvSpPr/>
          <p:nvPr/>
        </p:nvSpPr>
        <p:spPr>
          <a:xfrm>
            <a:off x="9400857" y="2104906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305FF778-8E0D-FA0C-8B1D-467A5704C19B}"/>
              </a:ext>
            </a:extLst>
          </p:cNvPr>
          <p:cNvSpPr txBox="1"/>
          <p:nvPr/>
        </p:nvSpPr>
        <p:spPr>
          <a:xfrm>
            <a:off x="9391685" y="21649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388DE6FF-6E10-83D8-F238-BE71DADD6DA9}"/>
              </a:ext>
            </a:extLst>
          </p:cNvPr>
          <p:cNvSpPr/>
          <p:nvPr/>
        </p:nvSpPr>
        <p:spPr>
          <a:xfrm>
            <a:off x="10801670" y="210269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7B27CAA-885B-1FF6-2689-2FCF2F9E1DF2}"/>
              </a:ext>
            </a:extLst>
          </p:cNvPr>
          <p:cNvSpPr txBox="1"/>
          <p:nvPr/>
        </p:nvSpPr>
        <p:spPr>
          <a:xfrm>
            <a:off x="10729267" y="2206667"/>
            <a:ext cx="6303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/>
              <a:t>devos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813FAD5A-9EAE-5335-03BD-F36E7DBBB718}"/>
              </a:ext>
            </a:extLst>
          </p:cNvPr>
          <p:cNvSpPr/>
          <p:nvPr/>
        </p:nvSpPr>
        <p:spPr>
          <a:xfrm>
            <a:off x="9868306" y="210392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005A6CC3-68CA-635D-25FD-08AAB7C33C97}"/>
              </a:ext>
            </a:extLst>
          </p:cNvPr>
          <p:cNvSpPr txBox="1"/>
          <p:nvPr/>
        </p:nvSpPr>
        <p:spPr>
          <a:xfrm>
            <a:off x="9940959" y="21733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vi</a:t>
            </a:r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20FA4803-B398-6DA4-1DF4-E8D23EAC2231}"/>
              </a:ext>
            </a:extLst>
          </p:cNvPr>
          <p:cNvSpPr/>
          <p:nvPr/>
        </p:nvSpPr>
        <p:spPr>
          <a:xfrm>
            <a:off x="10336401" y="210392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C687DB3F-40F7-AEFE-6946-483B6CF5689D}"/>
              </a:ext>
            </a:extLst>
          </p:cNvPr>
          <p:cNvSpPr txBox="1"/>
          <p:nvPr/>
        </p:nvSpPr>
        <p:spPr>
          <a:xfrm>
            <a:off x="10357944" y="21887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ne</a:t>
            </a:r>
          </a:p>
        </p:txBody>
      </p:sp>
      <p:cxnSp>
        <p:nvCxnSpPr>
          <p:cNvPr id="242" name="连接符: 肘形 241">
            <a:extLst>
              <a:ext uri="{FF2B5EF4-FFF2-40B4-BE49-F238E27FC236}">
                <a16:creationId xmlns:a16="http://schemas.microsoft.com/office/drawing/2014/main" id="{ED38A433-048E-B499-FD8F-EABD07F9EAE8}"/>
              </a:ext>
            </a:extLst>
          </p:cNvPr>
          <p:cNvCxnSpPr/>
          <p:nvPr/>
        </p:nvCxnSpPr>
        <p:spPr>
          <a:xfrm>
            <a:off x="781197" y="4519593"/>
            <a:ext cx="1367299" cy="72949"/>
          </a:xfrm>
          <a:prstGeom prst="bentConnector3">
            <a:avLst>
              <a:gd name="adj1" fmla="val 100704"/>
            </a:avLst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4" name="矩形 243">
            <a:extLst>
              <a:ext uri="{FF2B5EF4-FFF2-40B4-BE49-F238E27FC236}">
                <a16:creationId xmlns:a16="http://schemas.microsoft.com/office/drawing/2014/main" id="{67197760-738B-B95D-C322-093A0721A336}"/>
              </a:ext>
            </a:extLst>
          </p:cNvPr>
          <p:cNvSpPr/>
          <p:nvPr/>
        </p:nvSpPr>
        <p:spPr>
          <a:xfrm>
            <a:off x="9820857" y="1392183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733CA349-8080-2869-14D2-46129A073D94}"/>
              </a:ext>
            </a:extLst>
          </p:cNvPr>
          <p:cNvSpPr txBox="1"/>
          <p:nvPr/>
        </p:nvSpPr>
        <p:spPr>
          <a:xfrm>
            <a:off x="9811685" y="145224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</a:t>
            </a: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2CA6EEA3-CF92-C3A1-7CFE-A638D95B30EA}"/>
              </a:ext>
            </a:extLst>
          </p:cNvPr>
          <p:cNvSpPr/>
          <p:nvPr/>
        </p:nvSpPr>
        <p:spPr>
          <a:xfrm>
            <a:off x="10288306" y="1391203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C04E916C-E69D-F472-E812-49F0903E2E03}"/>
              </a:ext>
            </a:extLst>
          </p:cNvPr>
          <p:cNvSpPr txBox="1"/>
          <p:nvPr/>
        </p:nvSpPr>
        <p:spPr>
          <a:xfrm>
            <a:off x="10360959" y="146062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vi</a:t>
            </a:r>
          </a:p>
        </p:txBody>
      </p:sp>
      <p:pic>
        <p:nvPicPr>
          <p:cNvPr id="249" name="图片 248">
            <a:extLst>
              <a:ext uri="{FF2B5EF4-FFF2-40B4-BE49-F238E27FC236}">
                <a16:creationId xmlns:a16="http://schemas.microsoft.com/office/drawing/2014/main" id="{378775FC-FCB5-2B64-E994-ED3F3E7D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911" y="5050389"/>
            <a:ext cx="640039" cy="327053"/>
          </a:xfrm>
          <a:prstGeom prst="rect">
            <a:avLst/>
          </a:prstGeom>
        </p:spPr>
      </p:pic>
      <p:sp>
        <p:nvSpPr>
          <p:cNvPr id="250" name="矩形 249">
            <a:extLst>
              <a:ext uri="{FF2B5EF4-FFF2-40B4-BE49-F238E27FC236}">
                <a16:creationId xmlns:a16="http://schemas.microsoft.com/office/drawing/2014/main" id="{21BBA8FA-4607-F151-E1AB-83A6CB606054}"/>
              </a:ext>
            </a:extLst>
          </p:cNvPr>
          <p:cNvSpPr/>
          <p:nvPr/>
        </p:nvSpPr>
        <p:spPr>
          <a:xfrm>
            <a:off x="10107668" y="3179043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88D0E804-AC02-3327-3B12-A8BA7DA236B4}"/>
              </a:ext>
            </a:extLst>
          </p:cNvPr>
          <p:cNvSpPr txBox="1"/>
          <p:nvPr/>
        </p:nvSpPr>
        <p:spPr>
          <a:xfrm>
            <a:off x="10098496" y="323910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</a:t>
            </a:r>
          </a:p>
        </p:txBody>
      </p:sp>
      <p:sp>
        <p:nvSpPr>
          <p:cNvPr id="252" name="矩形 251">
            <a:extLst>
              <a:ext uri="{FF2B5EF4-FFF2-40B4-BE49-F238E27FC236}">
                <a16:creationId xmlns:a16="http://schemas.microsoft.com/office/drawing/2014/main" id="{437B1190-F178-B648-D3CC-54AD30B538E5}"/>
              </a:ext>
            </a:extLst>
          </p:cNvPr>
          <p:cNvSpPr/>
          <p:nvPr/>
        </p:nvSpPr>
        <p:spPr>
          <a:xfrm>
            <a:off x="10575117" y="3178063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2E3526FC-2A11-3C9A-3F07-8070BE9DBC36}"/>
              </a:ext>
            </a:extLst>
          </p:cNvPr>
          <p:cNvSpPr txBox="1"/>
          <p:nvPr/>
        </p:nvSpPr>
        <p:spPr>
          <a:xfrm>
            <a:off x="10647770" y="324748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vi</a:t>
            </a: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996648DC-D3D1-EB4D-132E-B64A659F938E}"/>
              </a:ext>
            </a:extLst>
          </p:cNvPr>
          <p:cNvSpPr/>
          <p:nvPr/>
        </p:nvSpPr>
        <p:spPr>
          <a:xfrm>
            <a:off x="11043212" y="3178063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58590BBF-999D-F419-D4AB-243BC86F4B1F}"/>
              </a:ext>
            </a:extLst>
          </p:cNvPr>
          <p:cNvSpPr txBox="1"/>
          <p:nvPr/>
        </p:nvSpPr>
        <p:spPr>
          <a:xfrm>
            <a:off x="11064755" y="326287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ne</a:t>
            </a: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7B024476-4939-D53A-EACB-334FAAF68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685" y="5631662"/>
            <a:ext cx="909634" cy="314610"/>
          </a:xfrm>
          <a:prstGeom prst="rect">
            <a:avLst/>
          </a:prstGeom>
        </p:spPr>
      </p:pic>
      <p:sp>
        <p:nvSpPr>
          <p:cNvPr id="258" name="圆柱体 257">
            <a:extLst>
              <a:ext uri="{FF2B5EF4-FFF2-40B4-BE49-F238E27FC236}">
                <a16:creationId xmlns:a16="http://schemas.microsoft.com/office/drawing/2014/main" id="{B4BB1B9A-9F99-CBE2-0763-5D85DCD9B62B}"/>
              </a:ext>
            </a:extLst>
          </p:cNvPr>
          <p:cNvSpPr/>
          <p:nvPr/>
        </p:nvSpPr>
        <p:spPr>
          <a:xfrm>
            <a:off x="1771511" y="4976630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59" name="圆柱体 258">
            <a:extLst>
              <a:ext uri="{FF2B5EF4-FFF2-40B4-BE49-F238E27FC236}">
                <a16:creationId xmlns:a16="http://schemas.microsoft.com/office/drawing/2014/main" id="{68809079-8073-8793-8848-71D9DA65D5FB}"/>
              </a:ext>
            </a:extLst>
          </p:cNvPr>
          <p:cNvSpPr/>
          <p:nvPr/>
        </p:nvSpPr>
        <p:spPr>
          <a:xfrm>
            <a:off x="1771797" y="5641627"/>
            <a:ext cx="232043" cy="22761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B70055D5-4BD4-DDDD-C5CF-EA5DD0E9B3F0}"/>
              </a:ext>
            </a:extLst>
          </p:cNvPr>
          <p:cNvCxnSpPr>
            <a:cxnSpLocks/>
          </p:cNvCxnSpPr>
          <p:nvPr/>
        </p:nvCxnSpPr>
        <p:spPr>
          <a:xfrm flipH="1">
            <a:off x="2160402" y="4513247"/>
            <a:ext cx="1517066" cy="634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8DE8B439-639F-BC99-2511-D4E19E477E28}"/>
              </a:ext>
            </a:extLst>
          </p:cNvPr>
          <p:cNvSpPr/>
          <p:nvPr/>
        </p:nvSpPr>
        <p:spPr>
          <a:xfrm>
            <a:off x="5704764" y="3369060"/>
            <a:ext cx="1896932" cy="14674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A5C81A36-6521-62C7-3055-A22592E40B11}"/>
              </a:ext>
            </a:extLst>
          </p:cNvPr>
          <p:cNvSpPr/>
          <p:nvPr/>
        </p:nvSpPr>
        <p:spPr>
          <a:xfrm>
            <a:off x="5975489" y="4627183"/>
            <a:ext cx="38626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69" name="图片 268">
            <a:extLst>
              <a:ext uri="{FF2B5EF4-FFF2-40B4-BE49-F238E27FC236}">
                <a16:creationId xmlns:a16="http://schemas.microsoft.com/office/drawing/2014/main" id="{B84C9AA9-50FD-448F-7CD0-F5FAA14A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594" y="4650856"/>
            <a:ext cx="99342" cy="107391"/>
          </a:xfrm>
          <a:prstGeom prst="rect">
            <a:avLst/>
          </a:prstGeom>
        </p:spPr>
      </p:pic>
      <p:sp>
        <p:nvSpPr>
          <p:cNvPr id="270" name="矩形 269">
            <a:extLst>
              <a:ext uri="{FF2B5EF4-FFF2-40B4-BE49-F238E27FC236}">
                <a16:creationId xmlns:a16="http://schemas.microsoft.com/office/drawing/2014/main" id="{8E1EE9A8-0DCB-DB2A-BA62-37E281B862CE}"/>
              </a:ext>
            </a:extLst>
          </p:cNvPr>
          <p:cNvSpPr/>
          <p:nvPr/>
        </p:nvSpPr>
        <p:spPr>
          <a:xfrm>
            <a:off x="6900671" y="4618426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FC95B68F-A872-B3F0-DA4C-5687C35F6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454" y="4655877"/>
            <a:ext cx="77559" cy="104454"/>
          </a:xfrm>
          <a:prstGeom prst="rect">
            <a:avLst/>
          </a:prstGeom>
        </p:spPr>
      </p:pic>
      <p:sp>
        <p:nvSpPr>
          <p:cNvPr id="272" name="文本框 271">
            <a:extLst>
              <a:ext uri="{FF2B5EF4-FFF2-40B4-BE49-F238E27FC236}">
                <a16:creationId xmlns:a16="http://schemas.microsoft.com/office/drawing/2014/main" id="{F88B1CA0-5E79-7417-CC3F-AF55652097F7}"/>
              </a:ext>
            </a:extLst>
          </p:cNvPr>
          <p:cNvSpPr txBox="1"/>
          <p:nvPr/>
        </p:nvSpPr>
        <p:spPr>
          <a:xfrm>
            <a:off x="6374048" y="3369061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(B)</a:t>
            </a:r>
          </a:p>
        </p:txBody>
      </p:sp>
      <p:pic>
        <p:nvPicPr>
          <p:cNvPr id="305" name="图片 304">
            <a:extLst>
              <a:ext uri="{FF2B5EF4-FFF2-40B4-BE49-F238E27FC236}">
                <a16:creationId xmlns:a16="http://schemas.microsoft.com/office/drawing/2014/main" id="{AB7F8D24-4466-01D5-BC5B-AEADF843A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382" y="1807718"/>
            <a:ext cx="99342" cy="107391"/>
          </a:xfrm>
          <a:prstGeom prst="rect">
            <a:avLst/>
          </a:prstGeom>
        </p:spPr>
      </p:pic>
      <p:pic>
        <p:nvPicPr>
          <p:cNvPr id="306" name="图片 305">
            <a:extLst>
              <a:ext uri="{FF2B5EF4-FFF2-40B4-BE49-F238E27FC236}">
                <a16:creationId xmlns:a16="http://schemas.microsoft.com/office/drawing/2014/main" id="{25E8CE1C-5CFE-252F-42EF-C62F2708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57" y="1964646"/>
            <a:ext cx="99342" cy="107391"/>
          </a:xfrm>
          <a:prstGeom prst="rect">
            <a:avLst/>
          </a:prstGeom>
        </p:spPr>
      </p:pic>
      <p:sp>
        <p:nvSpPr>
          <p:cNvPr id="307" name="矩形 306">
            <a:extLst>
              <a:ext uri="{FF2B5EF4-FFF2-40B4-BE49-F238E27FC236}">
                <a16:creationId xmlns:a16="http://schemas.microsoft.com/office/drawing/2014/main" id="{F760E127-7F71-E73D-0CBA-7E174CC7CA86}"/>
              </a:ext>
            </a:extLst>
          </p:cNvPr>
          <p:cNvSpPr/>
          <p:nvPr/>
        </p:nvSpPr>
        <p:spPr>
          <a:xfrm>
            <a:off x="6832857" y="1763796"/>
            <a:ext cx="393820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08" name="矩形 307">
            <a:extLst>
              <a:ext uri="{FF2B5EF4-FFF2-40B4-BE49-F238E27FC236}">
                <a16:creationId xmlns:a16="http://schemas.microsoft.com/office/drawing/2014/main" id="{83D3EEE5-F6AC-54E0-3622-A035D9F642D4}"/>
              </a:ext>
            </a:extLst>
          </p:cNvPr>
          <p:cNvSpPr/>
          <p:nvPr/>
        </p:nvSpPr>
        <p:spPr>
          <a:xfrm>
            <a:off x="6834742" y="1933929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pic>
        <p:nvPicPr>
          <p:cNvPr id="312" name="图片 311">
            <a:extLst>
              <a:ext uri="{FF2B5EF4-FFF2-40B4-BE49-F238E27FC236}">
                <a16:creationId xmlns:a16="http://schemas.microsoft.com/office/drawing/2014/main" id="{EFA27E90-14AA-1E0A-FFF3-BCD302039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288" y="1790321"/>
            <a:ext cx="77559" cy="104454"/>
          </a:xfrm>
          <a:prstGeom prst="rect">
            <a:avLst/>
          </a:prstGeom>
        </p:spPr>
      </p:pic>
      <p:pic>
        <p:nvPicPr>
          <p:cNvPr id="313" name="图片 312">
            <a:extLst>
              <a:ext uri="{FF2B5EF4-FFF2-40B4-BE49-F238E27FC236}">
                <a16:creationId xmlns:a16="http://schemas.microsoft.com/office/drawing/2014/main" id="{5B047B3F-DFD9-56D1-1818-57552404D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334" y="1955456"/>
            <a:ext cx="77559" cy="104454"/>
          </a:xfrm>
          <a:prstGeom prst="rect">
            <a:avLst/>
          </a:prstGeom>
        </p:spPr>
      </p:pic>
      <p:sp>
        <p:nvSpPr>
          <p:cNvPr id="317" name="矩形 316">
            <a:extLst>
              <a:ext uri="{FF2B5EF4-FFF2-40B4-BE49-F238E27FC236}">
                <a16:creationId xmlns:a16="http://schemas.microsoft.com/office/drawing/2014/main" id="{0888C16C-BBF8-7DE7-9E08-55D65750572C}"/>
              </a:ext>
            </a:extLst>
          </p:cNvPr>
          <p:cNvSpPr/>
          <p:nvPr/>
        </p:nvSpPr>
        <p:spPr>
          <a:xfrm>
            <a:off x="5910901" y="1762892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B3D13343-9F8C-9A8E-707A-735B24540C76}"/>
              </a:ext>
            </a:extLst>
          </p:cNvPr>
          <p:cNvSpPr/>
          <p:nvPr/>
        </p:nvSpPr>
        <p:spPr>
          <a:xfrm>
            <a:off x="5912752" y="1933482"/>
            <a:ext cx="383196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T4</a:t>
            </a:r>
          </a:p>
        </p:txBody>
      </p:sp>
      <p:sp>
        <p:nvSpPr>
          <p:cNvPr id="319" name="矩形 318">
            <a:extLst>
              <a:ext uri="{FF2B5EF4-FFF2-40B4-BE49-F238E27FC236}">
                <a16:creationId xmlns:a16="http://schemas.microsoft.com/office/drawing/2014/main" id="{7F6778B9-C958-4BD7-1DAB-CA591590D3C2}"/>
              </a:ext>
            </a:extLst>
          </p:cNvPr>
          <p:cNvSpPr/>
          <p:nvPr/>
        </p:nvSpPr>
        <p:spPr>
          <a:xfrm>
            <a:off x="7951121" y="1952675"/>
            <a:ext cx="386621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20" name="矩形 319">
            <a:extLst>
              <a:ext uri="{FF2B5EF4-FFF2-40B4-BE49-F238E27FC236}">
                <a16:creationId xmlns:a16="http://schemas.microsoft.com/office/drawing/2014/main" id="{38B93A1E-FA8E-6DA9-3849-770ECE4417B6}"/>
              </a:ext>
            </a:extLst>
          </p:cNvPr>
          <p:cNvSpPr/>
          <p:nvPr/>
        </p:nvSpPr>
        <p:spPr>
          <a:xfrm>
            <a:off x="7952972" y="2123266"/>
            <a:ext cx="383195" cy="1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T2</a:t>
            </a: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62E45A5B-293F-AC06-90D4-BCFA4D7DCD16}"/>
              </a:ext>
            </a:extLst>
          </p:cNvPr>
          <p:cNvSpPr txBox="1"/>
          <p:nvPr/>
        </p:nvSpPr>
        <p:spPr>
          <a:xfrm>
            <a:off x="6679070" y="129584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Duplicate for </a:t>
            </a:r>
          </a:p>
          <a:p>
            <a:r>
              <a:rPr lang="en-GB" sz="900" dirty="0"/>
              <a:t>new language</a:t>
            </a: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DBB16A83-8331-BD5D-73C7-55CCE79955A5}"/>
              </a:ext>
            </a:extLst>
          </p:cNvPr>
          <p:cNvSpPr txBox="1"/>
          <p:nvPr/>
        </p:nvSpPr>
        <p:spPr>
          <a:xfrm>
            <a:off x="5624766" y="131037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Kept for old 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323" name="圆柱体 322">
            <a:extLst>
              <a:ext uri="{FF2B5EF4-FFF2-40B4-BE49-F238E27FC236}">
                <a16:creationId xmlns:a16="http://schemas.microsoft.com/office/drawing/2014/main" id="{959AE922-1ACA-4A97-27F9-CB2F192E04A4}"/>
              </a:ext>
            </a:extLst>
          </p:cNvPr>
          <p:cNvSpPr/>
          <p:nvPr/>
        </p:nvSpPr>
        <p:spPr>
          <a:xfrm>
            <a:off x="5921634" y="2578527"/>
            <a:ext cx="396164" cy="382890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左大括号 324">
            <a:extLst>
              <a:ext uri="{FF2B5EF4-FFF2-40B4-BE49-F238E27FC236}">
                <a16:creationId xmlns:a16="http://schemas.microsoft.com/office/drawing/2014/main" id="{228B1B37-7F51-3D98-62BE-5C6AB00BCACA}"/>
              </a:ext>
            </a:extLst>
          </p:cNvPr>
          <p:cNvSpPr/>
          <p:nvPr/>
        </p:nvSpPr>
        <p:spPr>
          <a:xfrm rot="16200000">
            <a:off x="6067449" y="2205849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6" name="圆柱体 325">
            <a:extLst>
              <a:ext uri="{FF2B5EF4-FFF2-40B4-BE49-F238E27FC236}">
                <a16:creationId xmlns:a16="http://schemas.microsoft.com/office/drawing/2014/main" id="{1BE86308-07B4-9ACA-7FE0-8CD6BFC89F71}"/>
              </a:ext>
            </a:extLst>
          </p:cNvPr>
          <p:cNvSpPr/>
          <p:nvPr/>
        </p:nvSpPr>
        <p:spPr>
          <a:xfrm>
            <a:off x="6883059" y="2578527"/>
            <a:ext cx="396164" cy="382890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8" name="左大括号 327">
            <a:extLst>
              <a:ext uri="{FF2B5EF4-FFF2-40B4-BE49-F238E27FC236}">
                <a16:creationId xmlns:a16="http://schemas.microsoft.com/office/drawing/2014/main" id="{A6CE3CA1-7911-F73A-D7A8-435973C578A3}"/>
              </a:ext>
            </a:extLst>
          </p:cNvPr>
          <p:cNvSpPr/>
          <p:nvPr/>
        </p:nvSpPr>
        <p:spPr>
          <a:xfrm rot="16200000">
            <a:off x="7004407" y="2196953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0" name="矩形 329">
            <a:extLst>
              <a:ext uri="{FF2B5EF4-FFF2-40B4-BE49-F238E27FC236}">
                <a16:creationId xmlns:a16="http://schemas.microsoft.com/office/drawing/2014/main" id="{C6D40AFF-38BA-5AAD-0516-FC3A7E48F810}"/>
              </a:ext>
            </a:extLst>
          </p:cNvPr>
          <p:cNvSpPr/>
          <p:nvPr/>
        </p:nvSpPr>
        <p:spPr>
          <a:xfrm>
            <a:off x="5911266" y="2115273"/>
            <a:ext cx="386263" cy="16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331" name="图片 330">
            <a:extLst>
              <a:ext uri="{FF2B5EF4-FFF2-40B4-BE49-F238E27FC236}">
                <a16:creationId xmlns:a16="http://schemas.microsoft.com/office/drawing/2014/main" id="{1AD228BC-6C79-A50A-DBAE-F0703C81C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371" y="2138946"/>
            <a:ext cx="99342" cy="107391"/>
          </a:xfrm>
          <a:prstGeom prst="rect">
            <a:avLst/>
          </a:prstGeom>
        </p:spPr>
      </p:pic>
      <p:sp>
        <p:nvSpPr>
          <p:cNvPr id="332" name="矩形 331">
            <a:extLst>
              <a:ext uri="{FF2B5EF4-FFF2-40B4-BE49-F238E27FC236}">
                <a16:creationId xmlns:a16="http://schemas.microsoft.com/office/drawing/2014/main" id="{957DE5DB-F41D-5AE1-6533-8A8546E021A1}"/>
              </a:ext>
            </a:extLst>
          </p:cNvPr>
          <p:cNvSpPr/>
          <p:nvPr/>
        </p:nvSpPr>
        <p:spPr>
          <a:xfrm>
            <a:off x="6836448" y="2106516"/>
            <a:ext cx="390328" cy="166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T5</a:t>
            </a:r>
          </a:p>
        </p:txBody>
      </p:sp>
      <p:pic>
        <p:nvPicPr>
          <p:cNvPr id="333" name="图片 332">
            <a:extLst>
              <a:ext uri="{FF2B5EF4-FFF2-40B4-BE49-F238E27FC236}">
                <a16:creationId xmlns:a16="http://schemas.microsoft.com/office/drawing/2014/main" id="{9DCF847F-7944-FF7C-8387-91398CE4A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31" y="2143967"/>
            <a:ext cx="77559" cy="104454"/>
          </a:xfrm>
          <a:prstGeom prst="rect">
            <a:avLst/>
          </a:prstGeom>
        </p:spPr>
      </p:pic>
      <p:sp>
        <p:nvSpPr>
          <p:cNvPr id="335" name="文本框 334">
            <a:extLst>
              <a:ext uri="{FF2B5EF4-FFF2-40B4-BE49-F238E27FC236}">
                <a16:creationId xmlns:a16="http://schemas.microsoft.com/office/drawing/2014/main" id="{64DC9382-BAA8-F819-E3A3-80973BD2719D}"/>
              </a:ext>
            </a:extLst>
          </p:cNvPr>
          <p:cNvSpPr txBox="1"/>
          <p:nvPr/>
        </p:nvSpPr>
        <p:spPr>
          <a:xfrm>
            <a:off x="7687113" y="129584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Shared between</a:t>
            </a:r>
          </a:p>
          <a:p>
            <a:r>
              <a:rPr lang="en-GB" sz="900" dirty="0"/>
              <a:t>languages</a:t>
            </a:r>
          </a:p>
        </p:txBody>
      </p:sp>
      <p:sp>
        <p:nvSpPr>
          <p:cNvPr id="336" name="左大括号 335">
            <a:extLst>
              <a:ext uri="{FF2B5EF4-FFF2-40B4-BE49-F238E27FC236}">
                <a16:creationId xmlns:a16="http://schemas.microsoft.com/office/drawing/2014/main" id="{ECAB16ED-9F45-2A51-720E-B3CAC64EEA0F}"/>
              </a:ext>
            </a:extLst>
          </p:cNvPr>
          <p:cNvSpPr/>
          <p:nvPr/>
        </p:nvSpPr>
        <p:spPr>
          <a:xfrm rot="16200000">
            <a:off x="8084080" y="2180181"/>
            <a:ext cx="123693" cy="475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7" name="圆柱体 336">
            <a:extLst>
              <a:ext uri="{FF2B5EF4-FFF2-40B4-BE49-F238E27FC236}">
                <a16:creationId xmlns:a16="http://schemas.microsoft.com/office/drawing/2014/main" id="{67122824-0C02-0E9C-29B4-373278D104CD}"/>
              </a:ext>
            </a:extLst>
          </p:cNvPr>
          <p:cNvSpPr/>
          <p:nvPr/>
        </p:nvSpPr>
        <p:spPr>
          <a:xfrm>
            <a:off x="7966607" y="2567963"/>
            <a:ext cx="396164" cy="382890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8" name="图片 337">
            <a:extLst>
              <a:ext uri="{FF2B5EF4-FFF2-40B4-BE49-F238E27FC236}">
                <a16:creationId xmlns:a16="http://schemas.microsoft.com/office/drawing/2014/main" id="{3D0A663E-5B9D-C151-AA3C-CCA98FE60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811" y="1971377"/>
            <a:ext cx="77559" cy="104454"/>
          </a:xfrm>
          <a:prstGeom prst="rect">
            <a:avLst/>
          </a:prstGeom>
        </p:spPr>
      </p:pic>
      <p:pic>
        <p:nvPicPr>
          <p:cNvPr id="339" name="图片 338">
            <a:extLst>
              <a:ext uri="{FF2B5EF4-FFF2-40B4-BE49-F238E27FC236}">
                <a16:creationId xmlns:a16="http://schemas.microsoft.com/office/drawing/2014/main" id="{8F69A0DE-EBB9-41D0-4CE4-07A9C109A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857" y="2136512"/>
            <a:ext cx="77559" cy="1044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2D84262-C015-F9DC-D529-93B58E08D885}"/>
              </a:ext>
            </a:extLst>
          </p:cNvPr>
          <p:cNvSpPr/>
          <p:nvPr/>
        </p:nvSpPr>
        <p:spPr>
          <a:xfrm>
            <a:off x="5598243" y="1276989"/>
            <a:ext cx="3170713" cy="17936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2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93" grpId="0"/>
      <p:bldP spid="194" grpId="0"/>
      <p:bldP spid="196" grpId="0"/>
      <p:bldP spid="198" grpId="0" animBg="1"/>
      <p:bldP spid="203" grpId="0" animBg="1"/>
      <p:bldP spid="206" grpId="0"/>
      <p:bldP spid="20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F8732-619F-27DC-BA02-ECBA4C653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39266BFA-CE11-FF70-7E88-5C88DA26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4CC7DE2F-DDA9-5111-BBC8-77657388F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7C8E1D-307F-537C-A9C2-585DF6791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3" y="704929"/>
            <a:ext cx="9144001" cy="4725553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Experiment Setup: Adapt Whisper to perform ASR in new languages IA and EO</a:t>
            </a:r>
          </a:p>
          <a:p>
            <a:r>
              <a:rPr lang="en-GB" sz="1800" dirty="0">
                <a:solidFill>
                  <a:schemeClr val="tx1"/>
                </a:solidFill>
              </a:rPr>
              <a:t>Results</a:t>
            </a:r>
          </a:p>
          <a:p>
            <a:pPr lvl="1"/>
            <a:r>
              <a:rPr lang="en-GB" sz="1400" dirty="0"/>
              <a:t>Language-aware means the model is provided with the ground-truth LID result to perform ASR</a:t>
            </a:r>
          </a:p>
          <a:p>
            <a:pPr lvl="1"/>
            <a:r>
              <a:rPr lang="en-GB" sz="1400" dirty="0"/>
              <a:t>Language-agnostic means the model needs to perform LID before performing ASR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769E3-7511-8579-8BCC-D4BB68DB2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51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6E42569-133D-A272-7F1D-18905C77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B1b. </a:t>
            </a:r>
            <a:r>
              <a:rPr lang="en-US" sz="2000" b="1" dirty="0"/>
              <a:t>Embedding Layer Surgery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5E4940F-61F9-241B-3E27-72C79CC784BD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C1A60BEC-6C65-EA91-0810-B35F04A25B10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6185B9F-98EF-8632-2F59-68D2FEE06C79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261C6AD-DE66-B6A4-B940-645E9A1AC25C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A8E4949B-3A3D-3EB3-B9DC-E8DB7956FF33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447E36B7-A8DB-601E-4D94-897332E36EB1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136C44DD-74E6-CAC4-C630-190FE9F042E9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69F5598B-646A-1734-81F3-F4C10DDDD258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649ABE61-BAD5-CBF4-6B26-5CCD7D6112A9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2197BC74-B5CD-D45F-A3E5-8E2297A49896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E07CA7-DA63-162C-4D07-57B4733767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09"/>
          <a:stretch/>
        </p:blipFill>
        <p:spPr>
          <a:xfrm>
            <a:off x="817185" y="2444392"/>
            <a:ext cx="7604207" cy="308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89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3D469-A1C2-05E4-624E-475C7F9E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B74-A781-90D8-E529-FF8C0736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395D-6B46-415C-002F-84365A92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b="1" dirty="0"/>
              <a:t>Two-stage </a:t>
            </a:r>
            <a:r>
              <a:rPr lang="en-US" sz="1800" b="1" dirty="0" err="1"/>
              <a:t>LoRA</a:t>
            </a:r>
            <a:endParaRPr lang="en-US" sz="1800" b="1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6D469-E83C-74F5-C1D5-6A13CD6AD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9442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A0CE6-7261-A947-5C50-4359DD565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53</a:t>
            </a:fld>
            <a:endParaRPr lang="en-SG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6B2B9BD-742B-CC30-90F6-0EF747153DD4}"/>
              </a:ext>
            </a:extLst>
          </p:cNvPr>
          <p:cNvSpPr/>
          <p:nvPr/>
        </p:nvSpPr>
        <p:spPr>
          <a:xfrm>
            <a:off x="1155906" y="146266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7C36929-0E43-887A-199C-E0D929013E0B}"/>
              </a:ext>
            </a:extLst>
          </p:cNvPr>
          <p:cNvCxnSpPr>
            <a:cxnSpLocks/>
          </p:cNvCxnSpPr>
          <p:nvPr/>
        </p:nvCxnSpPr>
        <p:spPr>
          <a:xfrm flipV="1">
            <a:off x="1340876" y="12338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6600C57-1DA3-105C-DD33-3ABD32EAC4B6}"/>
              </a:ext>
            </a:extLst>
          </p:cNvPr>
          <p:cNvCxnSpPr>
            <a:cxnSpLocks/>
          </p:cNvCxnSpPr>
          <p:nvPr/>
        </p:nvCxnSpPr>
        <p:spPr>
          <a:xfrm flipV="1">
            <a:off x="1592667" y="12338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90CCE40-8656-8F25-4019-7D7654CBC07C}"/>
              </a:ext>
            </a:extLst>
          </p:cNvPr>
          <p:cNvCxnSpPr>
            <a:cxnSpLocks/>
          </p:cNvCxnSpPr>
          <p:nvPr/>
        </p:nvCxnSpPr>
        <p:spPr>
          <a:xfrm flipV="1">
            <a:off x="1847110" y="123347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7C605F-B7E2-7D99-AD15-C2BFCAB59D72}"/>
              </a:ext>
            </a:extLst>
          </p:cNvPr>
          <p:cNvCxnSpPr>
            <a:cxnSpLocks/>
          </p:cNvCxnSpPr>
          <p:nvPr/>
        </p:nvCxnSpPr>
        <p:spPr>
          <a:xfrm>
            <a:off x="1042171" y="1731657"/>
            <a:ext cx="0" cy="94486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D9D0D51-27A4-D71E-965E-A036F9BB8DA6}"/>
              </a:ext>
            </a:extLst>
          </p:cNvPr>
          <p:cNvSpPr/>
          <p:nvPr/>
        </p:nvSpPr>
        <p:spPr>
          <a:xfrm rot="440232">
            <a:off x="1053392" y="1579452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C804DF-471F-EA90-666B-0EC929D4F09C}"/>
              </a:ext>
            </a:extLst>
          </p:cNvPr>
          <p:cNvSpPr txBox="1"/>
          <p:nvPr/>
        </p:nvSpPr>
        <p:spPr>
          <a:xfrm>
            <a:off x="1245070" y="142808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240933D-C69D-FB40-1785-12D977D63AC7}"/>
              </a:ext>
            </a:extLst>
          </p:cNvPr>
          <p:cNvCxnSpPr>
            <a:cxnSpLocks/>
          </p:cNvCxnSpPr>
          <p:nvPr/>
        </p:nvCxnSpPr>
        <p:spPr>
          <a:xfrm flipV="1">
            <a:off x="2131438" y="122980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FC03EE5-47EE-7772-7A41-FA2D97EFCD23}"/>
              </a:ext>
            </a:extLst>
          </p:cNvPr>
          <p:cNvGrpSpPr/>
          <p:nvPr/>
        </p:nvGrpSpPr>
        <p:grpSpPr>
          <a:xfrm>
            <a:off x="1361596" y="1676459"/>
            <a:ext cx="753946" cy="230869"/>
            <a:chOff x="7984794" y="3510095"/>
            <a:chExt cx="753946" cy="147057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4ABB25C-2B69-5F2B-9E88-16B6BEE0E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188B0A2-2E3A-0AA8-0060-8A6ADEB76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55358ED-518C-E1B1-B164-19002A561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972FDA5-5847-2244-83D6-34478E5BC4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92A62CD8-0618-9FD2-F845-21F187D0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37" y="975036"/>
            <a:ext cx="1012815" cy="2560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B732FA-5015-2DE0-7F0C-C1F66785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" y="3568134"/>
            <a:ext cx="1536136" cy="5540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7669DC-86B8-6840-B0B4-B4C9045F8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" y="3568134"/>
            <a:ext cx="1536136" cy="554076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A348FBDC-473C-1E53-E23B-548EDB8493AF}"/>
              </a:ext>
            </a:extLst>
          </p:cNvPr>
          <p:cNvSpPr/>
          <p:nvPr/>
        </p:nvSpPr>
        <p:spPr>
          <a:xfrm>
            <a:off x="1164464" y="189389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CD09A47-AEC1-D0B7-6C5F-EBC3018F6AB2}"/>
              </a:ext>
            </a:extLst>
          </p:cNvPr>
          <p:cNvCxnSpPr>
            <a:cxnSpLocks/>
          </p:cNvCxnSpPr>
          <p:nvPr/>
        </p:nvCxnSpPr>
        <p:spPr>
          <a:xfrm flipV="1">
            <a:off x="543779" y="27470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5346A57-E377-884D-7DCD-F726F422C9BF}"/>
              </a:ext>
            </a:extLst>
          </p:cNvPr>
          <p:cNvSpPr/>
          <p:nvPr/>
        </p:nvSpPr>
        <p:spPr>
          <a:xfrm>
            <a:off x="1173289" y="2783136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1E8EC1-B1D6-CDB8-71D4-E182A5160323}"/>
              </a:ext>
            </a:extLst>
          </p:cNvPr>
          <p:cNvSpPr/>
          <p:nvPr/>
        </p:nvSpPr>
        <p:spPr>
          <a:xfrm>
            <a:off x="296066" y="2210381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AFD80D-F1DE-B0BC-4A4A-C5E699EED63C}"/>
              </a:ext>
            </a:extLst>
          </p:cNvPr>
          <p:cNvSpPr txBox="1"/>
          <p:nvPr/>
        </p:nvSpPr>
        <p:spPr>
          <a:xfrm>
            <a:off x="267225" y="2278474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740DFA2-E9A4-8F73-CF2A-110E62C00718}"/>
              </a:ext>
            </a:extLst>
          </p:cNvPr>
          <p:cNvSpPr/>
          <p:nvPr/>
        </p:nvSpPr>
        <p:spPr>
          <a:xfrm>
            <a:off x="1162688" y="234403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14B1E78-4C70-E87C-25F7-9FDEC874EE72}"/>
              </a:ext>
            </a:extLst>
          </p:cNvPr>
          <p:cNvCxnSpPr>
            <a:cxnSpLocks/>
          </p:cNvCxnSpPr>
          <p:nvPr/>
        </p:nvCxnSpPr>
        <p:spPr>
          <a:xfrm flipV="1">
            <a:off x="1353966" y="299175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04ED8DC-C649-C523-7937-1EE7D2A8B4B2}"/>
              </a:ext>
            </a:extLst>
          </p:cNvPr>
          <p:cNvCxnSpPr>
            <a:cxnSpLocks/>
          </p:cNvCxnSpPr>
          <p:nvPr/>
        </p:nvCxnSpPr>
        <p:spPr>
          <a:xfrm flipV="1">
            <a:off x="1605757" y="299175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35E0CA4-21D6-94A0-F256-912B8966C672}"/>
              </a:ext>
            </a:extLst>
          </p:cNvPr>
          <p:cNvCxnSpPr>
            <a:cxnSpLocks/>
          </p:cNvCxnSpPr>
          <p:nvPr/>
        </p:nvCxnSpPr>
        <p:spPr>
          <a:xfrm flipV="1">
            <a:off x="1860200" y="299133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4B1C9C7-442B-02E3-3A46-68471665B125}"/>
              </a:ext>
            </a:extLst>
          </p:cNvPr>
          <p:cNvSpPr/>
          <p:nvPr/>
        </p:nvSpPr>
        <p:spPr>
          <a:xfrm>
            <a:off x="579362" y="1974716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F22F443-ACED-5D5D-6644-EA55B920AC2F}"/>
              </a:ext>
            </a:extLst>
          </p:cNvPr>
          <p:cNvSpPr/>
          <p:nvPr/>
        </p:nvSpPr>
        <p:spPr>
          <a:xfrm rot="20898683">
            <a:off x="1068754" y="2688811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CC38152-4562-AEFA-D883-7086309B35FA}"/>
              </a:ext>
            </a:extLst>
          </p:cNvPr>
          <p:cNvCxnSpPr>
            <a:cxnSpLocks/>
          </p:cNvCxnSpPr>
          <p:nvPr/>
        </p:nvCxnSpPr>
        <p:spPr>
          <a:xfrm>
            <a:off x="1061806" y="1980082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E4EB310-840A-CDEF-FF06-1EF3E53E7586}"/>
              </a:ext>
            </a:extLst>
          </p:cNvPr>
          <p:cNvCxnSpPr>
            <a:cxnSpLocks/>
          </p:cNvCxnSpPr>
          <p:nvPr/>
        </p:nvCxnSpPr>
        <p:spPr>
          <a:xfrm>
            <a:off x="1061806" y="2378273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D88DF4D-C7A9-2641-1C61-543409A1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34" y="3056971"/>
            <a:ext cx="199490" cy="18504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5F0CEB2-3437-8A8E-0781-2F307C4C7AA0}"/>
              </a:ext>
            </a:extLst>
          </p:cNvPr>
          <p:cNvSpPr txBox="1"/>
          <p:nvPr/>
        </p:nvSpPr>
        <p:spPr>
          <a:xfrm>
            <a:off x="1245069" y="1867477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61A337-6CAD-EF3C-D452-7CA961E3B470}"/>
              </a:ext>
            </a:extLst>
          </p:cNvPr>
          <p:cNvSpPr txBox="1"/>
          <p:nvPr/>
        </p:nvSpPr>
        <p:spPr>
          <a:xfrm>
            <a:off x="1245068" y="23143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3D5231-0F95-0A22-DA15-AACA133EA39B}"/>
              </a:ext>
            </a:extLst>
          </p:cNvPr>
          <p:cNvSpPr txBox="1"/>
          <p:nvPr/>
        </p:nvSpPr>
        <p:spPr>
          <a:xfrm>
            <a:off x="1236239" y="2742607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A3B8633-C71E-EB11-3D97-A8A237F8475A}"/>
              </a:ext>
            </a:extLst>
          </p:cNvPr>
          <p:cNvCxnSpPr>
            <a:cxnSpLocks/>
          </p:cNvCxnSpPr>
          <p:nvPr/>
        </p:nvCxnSpPr>
        <p:spPr>
          <a:xfrm flipV="1">
            <a:off x="2131438" y="300029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F1B63CDD-C1F4-EE5A-95E2-FD579D69A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042" y="3227804"/>
            <a:ext cx="1010804" cy="256043"/>
          </a:xfrm>
          <a:prstGeom prst="rect">
            <a:avLst/>
          </a:prstGeom>
        </p:spPr>
      </p:pic>
      <p:sp>
        <p:nvSpPr>
          <p:cNvPr id="50" name="圆柱体 49">
            <a:extLst>
              <a:ext uri="{FF2B5EF4-FFF2-40B4-BE49-F238E27FC236}">
                <a16:creationId xmlns:a16="http://schemas.microsoft.com/office/drawing/2014/main" id="{D1F1FA4E-E39C-A1D1-5ECD-3C3569F8E019}"/>
              </a:ext>
            </a:extLst>
          </p:cNvPr>
          <p:cNvSpPr/>
          <p:nvPr/>
        </p:nvSpPr>
        <p:spPr>
          <a:xfrm>
            <a:off x="2616256" y="3200160"/>
            <a:ext cx="396164" cy="38289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FF520C8-A1CA-0756-96D2-441D145375B9}"/>
              </a:ext>
            </a:extLst>
          </p:cNvPr>
          <p:cNvSpPr txBox="1"/>
          <p:nvPr/>
        </p:nvSpPr>
        <p:spPr>
          <a:xfrm>
            <a:off x="639744" y="4120899"/>
            <a:ext cx="336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English 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Token 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Embed. Lookup Table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C229C81-6C01-5538-46F0-9DDC935CD627}"/>
              </a:ext>
            </a:extLst>
          </p:cNvPr>
          <p:cNvCxnSpPr>
            <a:cxnSpLocks/>
          </p:cNvCxnSpPr>
          <p:nvPr/>
        </p:nvCxnSpPr>
        <p:spPr>
          <a:xfrm flipH="1">
            <a:off x="2264662" y="3360587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022776DB-3E77-16F0-1140-09806ECD86A3}"/>
              </a:ext>
            </a:extLst>
          </p:cNvPr>
          <p:cNvCxnSpPr>
            <a:cxnSpLocks/>
          </p:cNvCxnSpPr>
          <p:nvPr/>
        </p:nvCxnSpPr>
        <p:spPr>
          <a:xfrm flipH="1">
            <a:off x="3081084" y="3160078"/>
            <a:ext cx="117592" cy="459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圆柱体 66">
            <a:extLst>
              <a:ext uri="{FF2B5EF4-FFF2-40B4-BE49-F238E27FC236}">
                <a16:creationId xmlns:a16="http://schemas.microsoft.com/office/drawing/2014/main" id="{ABE6A0E2-7BB3-C90E-F317-CC3B01C489B1}"/>
              </a:ext>
            </a:extLst>
          </p:cNvPr>
          <p:cNvSpPr/>
          <p:nvPr/>
        </p:nvSpPr>
        <p:spPr>
          <a:xfrm>
            <a:off x="3322106" y="3200160"/>
            <a:ext cx="396164" cy="382890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FB9CB5C-DE6E-F2F9-0D9E-BD596B4C5575}"/>
              </a:ext>
            </a:extLst>
          </p:cNvPr>
          <p:cNvSpPr txBox="1"/>
          <p:nvPr/>
        </p:nvSpPr>
        <p:spPr>
          <a:xfrm>
            <a:off x="2733162" y="4137089"/>
            <a:ext cx="1665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6"/>
                </a:solidFill>
              </a:rPr>
              <a:t>German </a:t>
            </a:r>
            <a:r>
              <a:rPr lang="en-GB" sz="1200" dirty="0">
                <a:solidFill>
                  <a:schemeClr val="accent6"/>
                </a:solidFill>
              </a:rPr>
              <a:t>Token </a:t>
            </a:r>
          </a:p>
          <a:p>
            <a:r>
              <a:rPr lang="en-GB" sz="1200" dirty="0">
                <a:solidFill>
                  <a:schemeClr val="accent6"/>
                </a:solidFill>
              </a:rPr>
              <a:t>Embed. Lookup Table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8EA22F1-8420-26CD-24D1-3189EEF475A4}"/>
              </a:ext>
            </a:extLst>
          </p:cNvPr>
          <p:cNvSpPr/>
          <p:nvPr/>
        </p:nvSpPr>
        <p:spPr>
          <a:xfrm>
            <a:off x="3238930" y="3149491"/>
            <a:ext cx="583139" cy="48952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3261499-D376-2076-DCC6-0AA67BE9C74E}"/>
              </a:ext>
            </a:extLst>
          </p:cNvPr>
          <p:cNvSpPr txBox="1"/>
          <p:nvPr/>
        </p:nvSpPr>
        <p:spPr>
          <a:xfrm>
            <a:off x="3759621" y="318077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D457CA9-9D2C-50CB-4CFC-47F4E8AF7514}"/>
              </a:ext>
            </a:extLst>
          </p:cNvPr>
          <p:cNvSpPr txBox="1"/>
          <p:nvPr/>
        </p:nvSpPr>
        <p:spPr>
          <a:xfrm>
            <a:off x="219866" y="3265180"/>
            <a:ext cx="6639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English</a:t>
            </a:r>
          </a:p>
          <a:p>
            <a:pPr algn="ctr"/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Speech</a:t>
            </a:r>
          </a:p>
          <a:p>
            <a:pPr algn="ctr"/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Audio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B6266BC4-92D6-B9B7-4CB5-5BB48990CF92}"/>
              </a:ext>
            </a:extLst>
          </p:cNvPr>
          <p:cNvGrpSpPr/>
          <p:nvPr/>
        </p:nvGrpSpPr>
        <p:grpSpPr>
          <a:xfrm>
            <a:off x="1358532" y="2566425"/>
            <a:ext cx="753946" cy="224045"/>
            <a:chOff x="7984794" y="3510095"/>
            <a:chExt cx="753946" cy="142710"/>
          </a:xfrm>
        </p:grpSpPr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C7E54981-05CD-577D-302E-1CF1B9F91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165875FE-3228-C4FA-50A9-F79A18C61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431A4CF7-A772-FEC5-A1AD-551BE3A42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DAE19486-8347-E93C-9DDC-98059F341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2552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06A59E7-D05D-8BE3-BBD4-165301EA971A}"/>
              </a:ext>
            </a:extLst>
          </p:cNvPr>
          <p:cNvGrpSpPr/>
          <p:nvPr/>
        </p:nvGrpSpPr>
        <p:grpSpPr>
          <a:xfrm>
            <a:off x="1353966" y="2115086"/>
            <a:ext cx="753946" cy="224045"/>
            <a:chOff x="7984794" y="3510095"/>
            <a:chExt cx="753946" cy="142710"/>
          </a:xfrm>
        </p:grpSpPr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3C41D6F7-6D26-B7A9-7DCD-CC50AE7DA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3" name="直接箭头连接符 142">
              <a:extLst>
                <a:ext uri="{FF2B5EF4-FFF2-40B4-BE49-F238E27FC236}">
                  <a16:creationId xmlns:a16="http://schemas.microsoft.com/office/drawing/2014/main" id="{4AB507A4-23DC-9CDE-9386-54D0EA51A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4" name="直接箭头连接符 143">
              <a:extLst>
                <a:ext uri="{FF2B5EF4-FFF2-40B4-BE49-F238E27FC236}">
                  <a16:creationId xmlns:a16="http://schemas.microsoft.com/office/drawing/2014/main" id="{68E809CF-7829-2E13-7C24-C7E23E521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658CC528-D7A8-DEB7-F5C8-65B224785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2552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62" name="圆柱体 261">
            <a:extLst>
              <a:ext uri="{FF2B5EF4-FFF2-40B4-BE49-F238E27FC236}">
                <a16:creationId xmlns:a16="http://schemas.microsoft.com/office/drawing/2014/main" id="{C79BD72B-6CD5-0173-C458-0BCCFB972789}"/>
              </a:ext>
            </a:extLst>
          </p:cNvPr>
          <p:cNvSpPr/>
          <p:nvPr/>
        </p:nvSpPr>
        <p:spPr>
          <a:xfrm>
            <a:off x="337546" y="4119699"/>
            <a:ext cx="274975" cy="265762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圆柱体 262">
            <a:extLst>
              <a:ext uri="{FF2B5EF4-FFF2-40B4-BE49-F238E27FC236}">
                <a16:creationId xmlns:a16="http://schemas.microsoft.com/office/drawing/2014/main" id="{90C3D87E-914A-FEAC-B7D7-E2CFB487DA0A}"/>
              </a:ext>
            </a:extLst>
          </p:cNvPr>
          <p:cNvSpPr/>
          <p:nvPr/>
        </p:nvSpPr>
        <p:spPr>
          <a:xfrm>
            <a:off x="2428743" y="4157274"/>
            <a:ext cx="267500" cy="258537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4DAE9305-53C0-F278-172F-37389AAB0143}"/>
              </a:ext>
            </a:extLst>
          </p:cNvPr>
          <p:cNvGrpSpPr/>
          <p:nvPr/>
        </p:nvGrpSpPr>
        <p:grpSpPr>
          <a:xfrm>
            <a:off x="4561074" y="4143063"/>
            <a:ext cx="297085" cy="368732"/>
            <a:chOff x="4613713" y="2159696"/>
            <a:chExt cx="538571" cy="66845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65" name="矩形: 剪去左右顶角 264">
              <a:extLst>
                <a:ext uri="{FF2B5EF4-FFF2-40B4-BE49-F238E27FC236}">
                  <a16:creationId xmlns:a16="http://schemas.microsoft.com/office/drawing/2014/main" id="{2C2222AC-CC9C-BBCA-D4BD-8409E00A67FF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6" name="矩形: 剪去左右顶角 265">
              <a:extLst>
                <a:ext uri="{FF2B5EF4-FFF2-40B4-BE49-F238E27FC236}">
                  <a16:creationId xmlns:a16="http://schemas.microsoft.com/office/drawing/2014/main" id="{12921F73-63B3-FC30-B72D-AA776F690E24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7" name="文本框 266">
            <a:extLst>
              <a:ext uri="{FF2B5EF4-FFF2-40B4-BE49-F238E27FC236}">
                <a16:creationId xmlns:a16="http://schemas.microsoft.com/office/drawing/2014/main" id="{17B2117F-D973-E202-EEE3-3CD249A53215}"/>
              </a:ext>
            </a:extLst>
          </p:cNvPr>
          <p:cNvSpPr txBox="1"/>
          <p:nvPr/>
        </p:nvSpPr>
        <p:spPr>
          <a:xfrm>
            <a:off x="4868318" y="4186298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English 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LoRA</a:t>
            </a:r>
          </a:p>
        </p:txBody>
      </p: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6ACE9C21-4192-A9FA-2999-8DFB7D4868CA}"/>
              </a:ext>
            </a:extLst>
          </p:cNvPr>
          <p:cNvGrpSpPr/>
          <p:nvPr/>
        </p:nvGrpSpPr>
        <p:grpSpPr>
          <a:xfrm>
            <a:off x="6087301" y="4136732"/>
            <a:ext cx="297085" cy="368732"/>
            <a:chOff x="4613713" y="2159696"/>
            <a:chExt cx="538571" cy="6684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矩形: 剪去左右顶角 268">
              <a:extLst>
                <a:ext uri="{FF2B5EF4-FFF2-40B4-BE49-F238E27FC236}">
                  <a16:creationId xmlns:a16="http://schemas.microsoft.com/office/drawing/2014/main" id="{C0D8F2E7-8C07-014E-A626-1BEAFB15B109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0" name="矩形: 剪去左右顶角 269">
              <a:extLst>
                <a:ext uri="{FF2B5EF4-FFF2-40B4-BE49-F238E27FC236}">
                  <a16:creationId xmlns:a16="http://schemas.microsoft.com/office/drawing/2014/main" id="{C5B002FA-1742-8E35-2025-17AF3DD69CA2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1" name="文本框 270">
            <a:extLst>
              <a:ext uri="{FF2B5EF4-FFF2-40B4-BE49-F238E27FC236}">
                <a16:creationId xmlns:a16="http://schemas.microsoft.com/office/drawing/2014/main" id="{4AED8446-D07C-8D39-B32C-1A921A3053DF}"/>
              </a:ext>
            </a:extLst>
          </p:cNvPr>
          <p:cNvSpPr txBox="1"/>
          <p:nvPr/>
        </p:nvSpPr>
        <p:spPr>
          <a:xfrm>
            <a:off x="6398675" y="4200596"/>
            <a:ext cx="116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accent6"/>
                </a:solidFill>
              </a:rPr>
              <a:t>German </a:t>
            </a:r>
            <a:r>
              <a:rPr lang="en-GB" sz="1200" dirty="0">
                <a:solidFill>
                  <a:schemeClr val="accent6"/>
                </a:solidFill>
              </a:rPr>
              <a:t>LoRA</a:t>
            </a:r>
          </a:p>
        </p:txBody>
      </p:sp>
      <p:sp>
        <p:nvSpPr>
          <p:cNvPr id="321" name="矩形: 圆角 320">
            <a:extLst>
              <a:ext uri="{FF2B5EF4-FFF2-40B4-BE49-F238E27FC236}">
                <a16:creationId xmlns:a16="http://schemas.microsoft.com/office/drawing/2014/main" id="{070064C3-BA04-7054-648E-40E1357D903A}"/>
              </a:ext>
            </a:extLst>
          </p:cNvPr>
          <p:cNvSpPr/>
          <p:nvPr/>
        </p:nvSpPr>
        <p:spPr>
          <a:xfrm>
            <a:off x="5533956" y="146266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B2B9DA2F-626B-FF5D-6DF4-97851CE63C13}"/>
              </a:ext>
            </a:extLst>
          </p:cNvPr>
          <p:cNvCxnSpPr>
            <a:cxnSpLocks/>
          </p:cNvCxnSpPr>
          <p:nvPr/>
        </p:nvCxnSpPr>
        <p:spPr>
          <a:xfrm flipV="1">
            <a:off x="5718926" y="12338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3" name="直接箭头连接符 322">
            <a:extLst>
              <a:ext uri="{FF2B5EF4-FFF2-40B4-BE49-F238E27FC236}">
                <a16:creationId xmlns:a16="http://schemas.microsoft.com/office/drawing/2014/main" id="{6321CC2A-5C2D-D9BF-54ED-06FFF0389BD3}"/>
              </a:ext>
            </a:extLst>
          </p:cNvPr>
          <p:cNvCxnSpPr>
            <a:cxnSpLocks/>
          </p:cNvCxnSpPr>
          <p:nvPr/>
        </p:nvCxnSpPr>
        <p:spPr>
          <a:xfrm flipV="1">
            <a:off x="5970717" y="12338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E160BBF8-7DC7-2E5C-3B86-2133599E30A9}"/>
              </a:ext>
            </a:extLst>
          </p:cNvPr>
          <p:cNvCxnSpPr>
            <a:cxnSpLocks/>
          </p:cNvCxnSpPr>
          <p:nvPr/>
        </p:nvCxnSpPr>
        <p:spPr>
          <a:xfrm flipV="1">
            <a:off x="6225160" y="123347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5" name="直接连接符 324">
            <a:extLst>
              <a:ext uri="{FF2B5EF4-FFF2-40B4-BE49-F238E27FC236}">
                <a16:creationId xmlns:a16="http://schemas.microsoft.com/office/drawing/2014/main" id="{A6FF340D-9969-37AA-599A-4F32EB5EF5E8}"/>
              </a:ext>
            </a:extLst>
          </p:cNvPr>
          <p:cNvCxnSpPr>
            <a:cxnSpLocks/>
          </p:cNvCxnSpPr>
          <p:nvPr/>
        </p:nvCxnSpPr>
        <p:spPr>
          <a:xfrm>
            <a:off x="5420221" y="1731657"/>
            <a:ext cx="0" cy="944862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326" name="任意多边形: 形状 325">
            <a:extLst>
              <a:ext uri="{FF2B5EF4-FFF2-40B4-BE49-F238E27FC236}">
                <a16:creationId xmlns:a16="http://schemas.microsoft.com/office/drawing/2014/main" id="{0FE2366D-D7A6-2C14-B11B-240242F308E8}"/>
              </a:ext>
            </a:extLst>
          </p:cNvPr>
          <p:cNvSpPr/>
          <p:nvPr/>
        </p:nvSpPr>
        <p:spPr>
          <a:xfrm rot="440232">
            <a:off x="5431442" y="1579452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8151DBD1-AC3D-40C4-FB4D-51D003996883}"/>
              </a:ext>
            </a:extLst>
          </p:cNvPr>
          <p:cNvSpPr txBox="1"/>
          <p:nvPr/>
        </p:nvSpPr>
        <p:spPr>
          <a:xfrm>
            <a:off x="5623120" y="142808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8" name="直接箭头连接符 327">
            <a:extLst>
              <a:ext uri="{FF2B5EF4-FFF2-40B4-BE49-F238E27FC236}">
                <a16:creationId xmlns:a16="http://schemas.microsoft.com/office/drawing/2014/main" id="{1B88F73E-3442-B758-C280-27F43AD29071}"/>
              </a:ext>
            </a:extLst>
          </p:cNvPr>
          <p:cNvCxnSpPr>
            <a:cxnSpLocks/>
          </p:cNvCxnSpPr>
          <p:nvPr/>
        </p:nvCxnSpPr>
        <p:spPr>
          <a:xfrm flipV="1">
            <a:off x="6509488" y="122980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29" name="组合 328">
            <a:extLst>
              <a:ext uri="{FF2B5EF4-FFF2-40B4-BE49-F238E27FC236}">
                <a16:creationId xmlns:a16="http://schemas.microsoft.com/office/drawing/2014/main" id="{774878CE-EFB9-BC27-09E0-B1C87601BF24}"/>
              </a:ext>
            </a:extLst>
          </p:cNvPr>
          <p:cNvGrpSpPr/>
          <p:nvPr/>
        </p:nvGrpSpPr>
        <p:grpSpPr>
          <a:xfrm>
            <a:off x="5739646" y="1676459"/>
            <a:ext cx="753946" cy="230869"/>
            <a:chOff x="7984794" y="3510095"/>
            <a:chExt cx="753946" cy="147057"/>
          </a:xfrm>
        </p:grpSpPr>
        <p:cxnSp>
          <p:nvCxnSpPr>
            <p:cNvPr id="330" name="直接箭头连接符 329">
              <a:extLst>
                <a:ext uri="{FF2B5EF4-FFF2-40B4-BE49-F238E27FC236}">
                  <a16:creationId xmlns:a16="http://schemas.microsoft.com/office/drawing/2014/main" id="{E47E2FCF-A89B-2A32-7FCE-217A80C6E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1" name="直接箭头连接符 330">
              <a:extLst>
                <a:ext uri="{FF2B5EF4-FFF2-40B4-BE49-F238E27FC236}">
                  <a16:creationId xmlns:a16="http://schemas.microsoft.com/office/drawing/2014/main" id="{68E99161-336C-7EDE-FB0D-D6C184CCA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2" name="直接箭头连接符 331">
              <a:extLst>
                <a:ext uri="{FF2B5EF4-FFF2-40B4-BE49-F238E27FC236}">
                  <a16:creationId xmlns:a16="http://schemas.microsoft.com/office/drawing/2014/main" id="{6E5E1FA0-3698-95B0-9F7F-B630372F7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3" name="直接箭头连接符 332">
              <a:extLst>
                <a:ext uri="{FF2B5EF4-FFF2-40B4-BE49-F238E27FC236}">
                  <a16:creationId xmlns:a16="http://schemas.microsoft.com/office/drawing/2014/main" id="{3EBAFD30-CA11-3CB6-4A00-0C09A7B17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334" name="图片 333">
            <a:extLst>
              <a:ext uri="{FF2B5EF4-FFF2-40B4-BE49-F238E27FC236}">
                <a16:creationId xmlns:a16="http://schemas.microsoft.com/office/drawing/2014/main" id="{FEAC8228-2D28-F8B5-937E-EE1B4B9C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087" y="975036"/>
            <a:ext cx="1012815" cy="256043"/>
          </a:xfrm>
          <a:prstGeom prst="rect">
            <a:avLst/>
          </a:prstGeom>
        </p:spPr>
      </p:pic>
      <p:pic>
        <p:nvPicPr>
          <p:cNvPr id="335" name="图片 334">
            <a:extLst>
              <a:ext uri="{FF2B5EF4-FFF2-40B4-BE49-F238E27FC236}">
                <a16:creationId xmlns:a16="http://schemas.microsoft.com/office/drawing/2014/main" id="{01A0F6F0-9864-D72B-9E08-F634E6C18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70" y="3568134"/>
            <a:ext cx="1536136" cy="554076"/>
          </a:xfrm>
          <a:prstGeom prst="rect">
            <a:avLst/>
          </a:prstGeom>
        </p:spPr>
      </p:pic>
      <p:pic>
        <p:nvPicPr>
          <p:cNvPr id="336" name="图片 335">
            <a:extLst>
              <a:ext uri="{FF2B5EF4-FFF2-40B4-BE49-F238E27FC236}">
                <a16:creationId xmlns:a16="http://schemas.microsoft.com/office/drawing/2014/main" id="{57ED1DDB-40FC-1F4D-3203-DBA1CE96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570" y="3568134"/>
            <a:ext cx="1536136" cy="554076"/>
          </a:xfrm>
          <a:prstGeom prst="rect">
            <a:avLst/>
          </a:prstGeom>
        </p:spPr>
      </p:pic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7320B6DE-B03E-8AC7-AAD2-42179447C552}"/>
              </a:ext>
            </a:extLst>
          </p:cNvPr>
          <p:cNvSpPr/>
          <p:nvPr/>
        </p:nvSpPr>
        <p:spPr>
          <a:xfrm>
            <a:off x="5542514" y="189389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8" name="直接箭头连接符 337">
            <a:extLst>
              <a:ext uri="{FF2B5EF4-FFF2-40B4-BE49-F238E27FC236}">
                <a16:creationId xmlns:a16="http://schemas.microsoft.com/office/drawing/2014/main" id="{98C1433A-DCB9-75E4-7A35-F99AC04DFB4F}"/>
              </a:ext>
            </a:extLst>
          </p:cNvPr>
          <p:cNvCxnSpPr>
            <a:cxnSpLocks/>
          </p:cNvCxnSpPr>
          <p:nvPr/>
        </p:nvCxnSpPr>
        <p:spPr>
          <a:xfrm flipV="1">
            <a:off x="4921829" y="27470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9" name="矩形: 圆角 338">
            <a:extLst>
              <a:ext uri="{FF2B5EF4-FFF2-40B4-BE49-F238E27FC236}">
                <a16:creationId xmlns:a16="http://schemas.microsoft.com/office/drawing/2014/main" id="{4828CA77-401F-4366-9FC3-ED32B32DF1B0}"/>
              </a:ext>
            </a:extLst>
          </p:cNvPr>
          <p:cNvSpPr/>
          <p:nvPr/>
        </p:nvSpPr>
        <p:spPr>
          <a:xfrm>
            <a:off x="5551339" y="2783136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0" name="矩形 339">
            <a:extLst>
              <a:ext uri="{FF2B5EF4-FFF2-40B4-BE49-F238E27FC236}">
                <a16:creationId xmlns:a16="http://schemas.microsoft.com/office/drawing/2014/main" id="{41E640A6-C667-6246-0C3E-FA2539237C42}"/>
              </a:ext>
            </a:extLst>
          </p:cNvPr>
          <p:cNvSpPr/>
          <p:nvPr/>
        </p:nvSpPr>
        <p:spPr>
          <a:xfrm>
            <a:off x="4674116" y="2210381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0DA6A38A-164A-5AD8-0652-5C16A057B651}"/>
              </a:ext>
            </a:extLst>
          </p:cNvPr>
          <p:cNvSpPr txBox="1"/>
          <p:nvPr/>
        </p:nvSpPr>
        <p:spPr>
          <a:xfrm>
            <a:off x="4645275" y="2278474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342" name="矩形: 圆角 341">
            <a:extLst>
              <a:ext uri="{FF2B5EF4-FFF2-40B4-BE49-F238E27FC236}">
                <a16:creationId xmlns:a16="http://schemas.microsoft.com/office/drawing/2014/main" id="{BA1F1965-44C4-80B7-0723-48840810A56C}"/>
              </a:ext>
            </a:extLst>
          </p:cNvPr>
          <p:cNvSpPr/>
          <p:nvPr/>
        </p:nvSpPr>
        <p:spPr>
          <a:xfrm>
            <a:off x="5540738" y="234403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3" name="直接箭头连接符 342">
            <a:extLst>
              <a:ext uri="{FF2B5EF4-FFF2-40B4-BE49-F238E27FC236}">
                <a16:creationId xmlns:a16="http://schemas.microsoft.com/office/drawing/2014/main" id="{8391D55C-1C25-DA7F-B0FE-067D3585D83B}"/>
              </a:ext>
            </a:extLst>
          </p:cNvPr>
          <p:cNvCxnSpPr>
            <a:cxnSpLocks/>
          </p:cNvCxnSpPr>
          <p:nvPr/>
        </p:nvCxnSpPr>
        <p:spPr>
          <a:xfrm flipV="1">
            <a:off x="5732016" y="299175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EFB2F475-922E-4544-5E8C-131E445AD561}"/>
              </a:ext>
            </a:extLst>
          </p:cNvPr>
          <p:cNvCxnSpPr>
            <a:cxnSpLocks/>
          </p:cNvCxnSpPr>
          <p:nvPr/>
        </p:nvCxnSpPr>
        <p:spPr>
          <a:xfrm flipV="1">
            <a:off x="5983807" y="299175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5" name="直接箭头连接符 344">
            <a:extLst>
              <a:ext uri="{FF2B5EF4-FFF2-40B4-BE49-F238E27FC236}">
                <a16:creationId xmlns:a16="http://schemas.microsoft.com/office/drawing/2014/main" id="{6DC920DB-B7F5-D74A-DAB3-533DC466711C}"/>
              </a:ext>
            </a:extLst>
          </p:cNvPr>
          <p:cNvCxnSpPr>
            <a:cxnSpLocks/>
          </p:cNvCxnSpPr>
          <p:nvPr/>
        </p:nvCxnSpPr>
        <p:spPr>
          <a:xfrm flipV="1">
            <a:off x="6238250" y="299133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6" name="任意多边形: 形状 345">
            <a:extLst>
              <a:ext uri="{FF2B5EF4-FFF2-40B4-BE49-F238E27FC236}">
                <a16:creationId xmlns:a16="http://schemas.microsoft.com/office/drawing/2014/main" id="{3FB81BB5-C557-AB0D-7F29-D4BC579E5BCE}"/>
              </a:ext>
            </a:extLst>
          </p:cNvPr>
          <p:cNvSpPr/>
          <p:nvPr/>
        </p:nvSpPr>
        <p:spPr>
          <a:xfrm>
            <a:off x="4957412" y="1974716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任意多边形: 形状 346">
            <a:extLst>
              <a:ext uri="{FF2B5EF4-FFF2-40B4-BE49-F238E27FC236}">
                <a16:creationId xmlns:a16="http://schemas.microsoft.com/office/drawing/2014/main" id="{0F704C8D-F7E1-A3FF-838D-0E7925868F1C}"/>
              </a:ext>
            </a:extLst>
          </p:cNvPr>
          <p:cNvSpPr/>
          <p:nvPr/>
        </p:nvSpPr>
        <p:spPr>
          <a:xfrm rot="20898683">
            <a:off x="5446804" y="2688811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8" name="直接箭头连接符 347">
            <a:extLst>
              <a:ext uri="{FF2B5EF4-FFF2-40B4-BE49-F238E27FC236}">
                <a16:creationId xmlns:a16="http://schemas.microsoft.com/office/drawing/2014/main" id="{DBC18969-C865-076F-1AF2-0DD62C3131E6}"/>
              </a:ext>
            </a:extLst>
          </p:cNvPr>
          <p:cNvCxnSpPr>
            <a:cxnSpLocks/>
          </p:cNvCxnSpPr>
          <p:nvPr/>
        </p:nvCxnSpPr>
        <p:spPr>
          <a:xfrm>
            <a:off x="5439856" y="1980082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9" name="直接箭头连接符 348">
            <a:extLst>
              <a:ext uri="{FF2B5EF4-FFF2-40B4-BE49-F238E27FC236}">
                <a16:creationId xmlns:a16="http://schemas.microsoft.com/office/drawing/2014/main" id="{D9653B7E-E7B9-71F0-53F1-9ED180D962F8}"/>
              </a:ext>
            </a:extLst>
          </p:cNvPr>
          <p:cNvCxnSpPr>
            <a:cxnSpLocks/>
          </p:cNvCxnSpPr>
          <p:nvPr/>
        </p:nvCxnSpPr>
        <p:spPr>
          <a:xfrm>
            <a:off x="5439856" y="2378273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50" name="图片 349">
            <a:extLst>
              <a:ext uri="{FF2B5EF4-FFF2-40B4-BE49-F238E27FC236}">
                <a16:creationId xmlns:a16="http://schemas.microsoft.com/office/drawing/2014/main" id="{E9F7B361-C901-0FA1-565C-379228B0B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084" y="3056971"/>
            <a:ext cx="199490" cy="185041"/>
          </a:xfrm>
          <a:prstGeom prst="rect">
            <a:avLst/>
          </a:prstGeom>
        </p:spPr>
      </p:pic>
      <p:sp>
        <p:nvSpPr>
          <p:cNvPr id="351" name="文本框 350">
            <a:extLst>
              <a:ext uri="{FF2B5EF4-FFF2-40B4-BE49-F238E27FC236}">
                <a16:creationId xmlns:a16="http://schemas.microsoft.com/office/drawing/2014/main" id="{E2ACBE6D-7F39-DCCC-3375-C45D61140861}"/>
              </a:ext>
            </a:extLst>
          </p:cNvPr>
          <p:cNvSpPr txBox="1"/>
          <p:nvPr/>
        </p:nvSpPr>
        <p:spPr>
          <a:xfrm>
            <a:off x="5623119" y="1867477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文本框 351">
            <a:extLst>
              <a:ext uri="{FF2B5EF4-FFF2-40B4-BE49-F238E27FC236}">
                <a16:creationId xmlns:a16="http://schemas.microsoft.com/office/drawing/2014/main" id="{DDE0D779-7747-C1D6-0F81-394BD57A816C}"/>
              </a:ext>
            </a:extLst>
          </p:cNvPr>
          <p:cNvSpPr txBox="1"/>
          <p:nvPr/>
        </p:nvSpPr>
        <p:spPr>
          <a:xfrm>
            <a:off x="5623118" y="2314313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文本框 352">
            <a:extLst>
              <a:ext uri="{FF2B5EF4-FFF2-40B4-BE49-F238E27FC236}">
                <a16:creationId xmlns:a16="http://schemas.microsoft.com/office/drawing/2014/main" id="{3C1C8E35-8E7F-69D2-B959-E325D2AC5381}"/>
              </a:ext>
            </a:extLst>
          </p:cNvPr>
          <p:cNvSpPr txBox="1"/>
          <p:nvPr/>
        </p:nvSpPr>
        <p:spPr>
          <a:xfrm>
            <a:off x="5614289" y="2742607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4" name="直接箭头连接符 353">
            <a:extLst>
              <a:ext uri="{FF2B5EF4-FFF2-40B4-BE49-F238E27FC236}">
                <a16:creationId xmlns:a16="http://schemas.microsoft.com/office/drawing/2014/main" id="{6AAAE15E-6BE1-3A16-0048-FBF6D920A518}"/>
              </a:ext>
            </a:extLst>
          </p:cNvPr>
          <p:cNvCxnSpPr>
            <a:cxnSpLocks/>
          </p:cNvCxnSpPr>
          <p:nvPr/>
        </p:nvCxnSpPr>
        <p:spPr>
          <a:xfrm flipV="1">
            <a:off x="6509488" y="300029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55" name="图片 354">
            <a:extLst>
              <a:ext uri="{FF2B5EF4-FFF2-40B4-BE49-F238E27FC236}">
                <a16:creationId xmlns:a16="http://schemas.microsoft.com/office/drawing/2014/main" id="{CD27259E-6FB7-8F91-555A-5BB3CB3E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092" y="3227804"/>
            <a:ext cx="1010804" cy="256043"/>
          </a:xfrm>
          <a:prstGeom prst="rect">
            <a:avLst/>
          </a:prstGeom>
        </p:spPr>
      </p:pic>
      <p:sp>
        <p:nvSpPr>
          <p:cNvPr id="356" name="圆柱体 355">
            <a:extLst>
              <a:ext uri="{FF2B5EF4-FFF2-40B4-BE49-F238E27FC236}">
                <a16:creationId xmlns:a16="http://schemas.microsoft.com/office/drawing/2014/main" id="{9A2D8D6B-67F7-08C1-A894-83900D982D4D}"/>
              </a:ext>
            </a:extLst>
          </p:cNvPr>
          <p:cNvSpPr/>
          <p:nvPr/>
        </p:nvSpPr>
        <p:spPr>
          <a:xfrm>
            <a:off x="6994306" y="3200160"/>
            <a:ext cx="396164" cy="38289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7" name="直接箭头连接符 356">
            <a:extLst>
              <a:ext uri="{FF2B5EF4-FFF2-40B4-BE49-F238E27FC236}">
                <a16:creationId xmlns:a16="http://schemas.microsoft.com/office/drawing/2014/main" id="{E3640785-CA3F-DF0B-ECD3-09FC362B27D8}"/>
              </a:ext>
            </a:extLst>
          </p:cNvPr>
          <p:cNvCxnSpPr>
            <a:cxnSpLocks/>
          </p:cNvCxnSpPr>
          <p:nvPr/>
        </p:nvCxnSpPr>
        <p:spPr>
          <a:xfrm flipH="1">
            <a:off x="6642712" y="3360587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358" name="直接连接符 357">
            <a:extLst>
              <a:ext uri="{FF2B5EF4-FFF2-40B4-BE49-F238E27FC236}">
                <a16:creationId xmlns:a16="http://schemas.microsoft.com/office/drawing/2014/main" id="{B6D07C27-A9F5-725D-FA99-95559650B16D}"/>
              </a:ext>
            </a:extLst>
          </p:cNvPr>
          <p:cNvCxnSpPr>
            <a:cxnSpLocks/>
          </p:cNvCxnSpPr>
          <p:nvPr/>
        </p:nvCxnSpPr>
        <p:spPr>
          <a:xfrm flipH="1">
            <a:off x="7459134" y="3160078"/>
            <a:ext cx="117592" cy="459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9" name="圆柱体 358">
            <a:extLst>
              <a:ext uri="{FF2B5EF4-FFF2-40B4-BE49-F238E27FC236}">
                <a16:creationId xmlns:a16="http://schemas.microsoft.com/office/drawing/2014/main" id="{890726BA-B60E-4DF2-1692-267E986AE43C}"/>
              </a:ext>
            </a:extLst>
          </p:cNvPr>
          <p:cNvSpPr/>
          <p:nvPr/>
        </p:nvSpPr>
        <p:spPr>
          <a:xfrm>
            <a:off x="7700156" y="3200160"/>
            <a:ext cx="396164" cy="382890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DA4A308D-7A13-CB97-E616-F92F59BA8EF4}"/>
              </a:ext>
            </a:extLst>
          </p:cNvPr>
          <p:cNvSpPr/>
          <p:nvPr/>
        </p:nvSpPr>
        <p:spPr>
          <a:xfrm>
            <a:off x="7616980" y="3149491"/>
            <a:ext cx="583139" cy="48952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1" name="文本框 360">
            <a:extLst>
              <a:ext uri="{FF2B5EF4-FFF2-40B4-BE49-F238E27FC236}">
                <a16:creationId xmlns:a16="http://schemas.microsoft.com/office/drawing/2014/main" id="{C59B35AA-53B6-D10B-DAA3-29A4BA8A9122}"/>
              </a:ext>
            </a:extLst>
          </p:cNvPr>
          <p:cNvSpPr txBox="1"/>
          <p:nvPr/>
        </p:nvSpPr>
        <p:spPr>
          <a:xfrm>
            <a:off x="8137671" y="318077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</a:t>
            </a:r>
          </a:p>
        </p:txBody>
      </p:sp>
      <p:sp>
        <p:nvSpPr>
          <p:cNvPr id="362" name="文本框 361">
            <a:extLst>
              <a:ext uri="{FF2B5EF4-FFF2-40B4-BE49-F238E27FC236}">
                <a16:creationId xmlns:a16="http://schemas.microsoft.com/office/drawing/2014/main" id="{FE910C52-E113-1DAA-4E62-D7E6AD4CA613}"/>
              </a:ext>
            </a:extLst>
          </p:cNvPr>
          <p:cNvSpPr txBox="1"/>
          <p:nvPr/>
        </p:nvSpPr>
        <p:spPr>
          <a:xfrm>
            <a:off x="4597916" y="3265180"/>
            <a:ext cx="6639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English</a:t>
            </a:r>
          </a:p>
          <a:p>
            <a:pPr algn="ctr"/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Speech</a:t>
            </a:r>
          </a:p>
          <a:p>
            <a:pPr algn="ctr"/>
            <a:r>
              <a:rPr lang="en-GB" sz="1100" dirty="0">
                <a:solidFill>
                  <a:schemeClr val="accent3">
                    <a:lumMod val="75000"/>
                  </a:schemeClr>
                </a:solidFill>
              </a:rPr>
              <a:t>Audio</a:t>
            </a:r>
          </a:p>
        </p:txBody>
      </p: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EB415482-5AA8-8F25-FADD-FC59B9351BCD}"/>
              </a:ext>
            </a:extLst>
          </p:cNvPr>
          <p:cNvGrpSpPr/>
          <p:nvPr/>
        </p:nvGrpSpPr>
        <p:grpSpPr>
          <a:xfrm>
            <a:off x="5736582" y="2566425"/>
            <a:ext cx="753946" cy="224045"/>
            <a:chOff x="7984794" y="3510095"/>
            <a:chExt cx="753946" cy="142710"/>
          </a:xfrm>
        </p:grpSpPr>
        <p:cxnSp>
          <p:nvCxnSpPr>
            <p:cNvPr id="364" name="直接箭头连接符 363">
              <a:extLst>
                <a:ext uri="{FF2B5EF4-FFF2-40B4-BE49-F238E27FC236}">
                  <a16:creationId xmlns:a16="http://schemas.microsoft.com/office/drawing/2014/main" id="{9553F691-B9FA-4FD9-7ED8-CA59D476D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5" name="直接箭头连接符 364">
              <a:extLst>
                <a:ext uri="{FF2B5EF4-FFF2-40B4-BE49-F238E27FC236}">
                  <a16:creationId xmlns:a16="http://schemas.microsoft.com/office/drawing/2014/main" id="{222601AF-E9B6-BDA4-AD49-7AA69469B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6" name="直接箭头连接符 365">
              <a:extLst>
                <a:ext uri="{FF2B5EF4-FFF2-40B4-BE49-F238E27FC236}">
                  <a16:creationId xmlns:a16="http://schemas.microsoft.com/office/drawing/2014/main" id="{6D9B4DCB-BEFE-98FE-1665-B179BB5F6A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7" name="直接箭头连接符 366">
              <a:extLst>
                <a:ext uri="{FF2B5EF4-FFF2-40B4-BE49-F238E27FC236}">
                  <a16:creationId xmlns:a16="http://schemas.microsoft.com/office/drawing/2014/main" id="{41C957D8-107D-6706-98C4-D92D774F2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2552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68" name="组合 367">
            <a:extLst>
              <a:ext uri="{FF2B5EF4-FFF2-40B4-BE49-F238E27FC236}">
                <a16:creationId xmlns:a16="http://schemas.microsoft.com/office/drawing/2014/main" id="{31130505-6433-2803-36B7-072374685606}"/>
              </a:ext>
            </a:extLst>
          </p:cNvPr>
          <p:cNvGrpSpPr/>
          <p:nvPr/>
        </p:nvGrpSpPr>
        <p:grpSpPr>
          <a:xfrm>
            <a:off x="5732016" y="2115086"/>
            <a:ext cx="753946" cy="224045"/>
            <a:chOff x="7984794" y="3510095"/>
            <a:chExt cx="753946" cy="142710"/>
          </a:xfrm>
        </p:grpSpPr>
        <p:cxnSp>
          <p:nvCxnSpPr>
            <p:cNvPr id="369" name="直接箭头连接符 368">
              <a:extLst>
                <a:ext uri="{FF2B5EF4-FFF2-40B4-BE49-F238E27FC236}">
                  <a16:creationId xmlns:a16="http://schemas.microsoft.com/office/drawing/2014/main" id="{1D2642FE-4CEA-4468-40A5-B2E07A584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0" name="直接箭头连接符 369">
              <a:extLst>
                <a:ext uri="{FF2B5EF4-FFF2-40B4-BE49-F238E27FC236}">
                  <a16:creationId xmlns:a16="http://schemas.microsoft.com/office/drawing/2014/main" id="{657B1280-0FF2-2331-74EA-AC90560A4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1" name="直接箭头连接符 370">
              <a:extLst>
                <a:ext uri="{FF2B5EF4-FFF2-40B4-BE49-F238E27FC236}">
                  <a16:creationId xmlns:a16="http://schemas.microsoft.com/office/drawing/2014/main" id="{D166D419-EF84-CBD7-CA0E-6DAD5F26C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2" name="直接箭头连接符 371">
              <a:extLst>
                <a:ext uri="{FF2B5EF4-FFF2-40B4-BE49-F238E27FC236}">
                  <a16:creationId xmlns:a16="http://schemas.microsoft.com/office/drawing/2014/main" id="{1C5425EB-0CA7-3E95-5771-7C3A8678D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2552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7844E92A-F1BE-708B-D390-6E63370C3010}"/>
              </a:ext>
            </a:extLst>
          </p:cNvPr>
          <p:cNvGrpSpPr/>
          <p:nvPr/>
        </p:nvGrpSpPr>
        <p:grpSpPr>
          <a:xfrm>
            <a:off x="7067495" y="2354933"/>
            <a:ext cx="200020" cy="248258"/>
            <a:chOff x="4613713" y="2159696"/>
            <a:chExt cx="538571" cy="6684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74" name="矩形: 剪去左右顶角 373">
              <a:extLst>
                <a:ext uri="{FF2B5EF4-FFF2-40B4-BE49-F238E27FC236}">
                  <a16:creationId xmlns:a16="http://schemas.microsoft.com/office/drawing/2014/main" id="{AC789F00-42B7-4321-2363-1402EA179967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5" name="矩形: 剪去左右顶角 374">
              <a:extLst>
                <a:ext uri="{FF2B5EF4-FFF2-40B4-BE49-F238E27FC236}">
                  <a16:creationId xmlns:a16="http://schemas.microsoft.com/office/drawing/2014/main" id="{6BA5FDE1-F2BC-B3B7-474F-199EA631D8AC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984E2640-9E84-50BB-305D-EF8C1556B388}"/>
              </a:ext>
            </a:extLst>
          </p:cNvPr>
          <p:cNvGrpSpPr/>
          <p:nvPr/>
        </p:nvGrpSpPr>
        <p:grpSpPr>
          <a:xfrm>
            <a:off x="7619250" y="2382485"/>
            <a:ext cx="200019" cy="248257"/>
            <a:chOff x="4613713" y="2159696"/>
            <a:chExt cx="538571" cy="66845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77" name="矩形: 剪去左右顶角 376">
              <a:extLst>
                <a:ext uri="{FF2B5EF4-FFF2-40B4-BE49-F238E27FC236}">
                  <a16:creationId xmlns:a16="http://schemas.microsoft.com/office/drawing/2014/main" id="{B027F426-47EA-DCB4-22A5-4909E31CB1A3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8" name="矩形: 剪去左右顶角 377">
              <a:extLst>
                <a:ext uri="{FF2B5EF4-FFF2-40B4-BE49-F238E27FC236}">
                  <a16:creationId xmlns:a16="http://schemas.microsoft.com/office/drawing/2014/main" id="{79C2CCD8-38FE-F801-82A6-AEEC6EEA0B78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79" name="直接连接符 378">
            <a:extLst>
              <a:ext uri="{FF2B5EF4-FFF2-40B4-BE49-F238E27FC236}">
                <a16:creationId xmlns:a16="http://schemas.microsoft.com/office/drawing/2014/main" id="{1D64524E-835F-0C00-C4A5-DFAF54598935}"/>
              </a:ext>
            </a:extLst>
          </p:cNvPr>
          <p:cNvCxnSpPr>
            <a:cxnSpLocks/>
          </p:cNvCxnSpPr>
          <p:nvPr/>
        </p:nvCxnSpPr>
        <p:spPr>
          <a:xfrm flipH="1">
            <a:off x="7337054" y="2349402"/>
            <a:ext cx="115299" cy="300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0" name="矩形 379">
            <a:extLst>
              <a:ext uri="{FF2B5EF4-FFF2-40B4-BE49-F238E27FC236}">
                <a16:creationId xmlns:a16="http://schemas.microsoft.com/office/drawing/2014/main" id="{86BCD24E-330D-2C89-E69B-8AC94668F747}"/>
              </a:ext>
            </a:extLst>
          </p:cNvPr>
          <p:cNvSpPr/>
          <p:nvPr/>
        </p:nvSpPr>
        <p:spPr>
          <a:xfrm>
            <a:off x="7549675" y="2354325"/>
            <a:ext cx="336687" cy="30389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1" name="文本框 380">
            <a:extLst>
              <a:ext uri="{FF2B5EF4-FFF2-40B4-BE49-F238E27FC236}">
                <a16:creationId xmlns:a16="http://schemas.microsoft.com/office/drawing/2014/main" id="{D16F7DCB-89F5-53F6-C03A-B96464D31F01}"/>
              </a:ext>
            </a:extLst>
          </p:cNvPr>
          <p:cNvSpPr txBox="1"/>
          <p:nvPr/>
        </p:nvSpPr>
        <p:spPr>
          <a:xfrm>
            <a:off x="7877969" y="229009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</a:t>
            </a:r>
          </a:p>
        </p:txBody>
      </p:sp>
      <p:cxnSp>
        <p:nvCxnSpPr>
          <p:cNvPr id="382" name="直接箭头连接符 381">
            <a:extLst>
              <a:ext uri="{FF2B5EF4-FFF2-40B4-BE49-F238E27FC236}">
                <a16:creationId xmlns:a16="http://schemas.microsoft.com/office/drawing/2014/main" id="{FA086783-FEDA-9088-E92E-1C6C9DB54510}"/>
              </a:ext>
            </a:extLst>
          </p:cNvPr>
          <p:cNvCxnSpPr>
            <a:cxnSpLocks/>
          </p:cNvCxnSpPr>
          <p:nvPr/>
        </p:nvCxnSpPr>
        <p:spPr>
          <a:xfrm flipH="1">
            <a:off x="6753440" y="2478083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383" name="组合 382">
            <a:extLst>
              <a:ext uri="{FF2B5EF4-FFF2-40B4-BE49-F238E27FC236}">
                <a16:creationId xmlns:a16="http://schemas.microsoft.com/office/drawing/2014/main" id="{4489D4AD-704B-CBE4-40D1-605380D0EC21}"/>
              </a:ext>
            </a:extLst>
          </p:cNvPr>
          <p:cNvGrpSpPr/>
          <p:nvPr/>
        </p:nvGrpSpPr>
        <p:grpSpPr>
          <a:xfrm>
            <a:off x="7067495" y="2769151"/>
            <a:ext cx="200020" cy="248258"/>
            <a:chOff x="4613713" y="2159696"/>
            <a:chExt cx="538571" cy="6684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84" name="矩形: 剪去左右顶角 383">
              <a:extLst>
                <a:ext uri="{FF2B5EF4-FFF2-40B4-BE49-F238E27FC236}">
                  <a16:creationId xmlns:a16="http://schemas.microsoft.com/office/drawing/2014/main" id="{BEE4BC93-3094-2C18-C631-BDE096BD5A3B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5" name="矩形: 剪去左右顶角 384">
              <a:extLst>
                <a:ext uri="{FF2B5EF4-FFF2-40B4-BE49-F238E27FC236}">
                  <a16:creationId xmlns:a16="http://schemas.microsoft.com/office/drawing/2014/main" id="{12860CD4-EA83-9944-3B04-70DAA4DB6983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6" name="组合 385">
            <a:extLst>
              <a:ext uri="{FF2B5EF4-FFF2-40B4-BE49-F238E27FC236}">
                <a16:creationId xmlns:a16="http://schemas.microsoft.com/office/drawing/2014/main" id="{A647209E-3443-673B-D98A-B7CA0511CF71}"/>
              </a:ext>
            </a:extLst>
          </p:cNvPr>
          <p:cNvGrpSpPr/>
          <p:nvPr/>
        </p:nvGrpSpPr>
        <p:grpSpPr>
          <a:xfrm>
            <a:off x="7619250" y="2796703"/>
            <a:ext cx="200019" cy="248257"/>
            <a:chOff x="4613713" y="2159696"/>
            <a:chExt cx="538571" cy="66845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87" name="矩形: 剪去左右顶角 386">
              <a:extLst>
                <a:ext uri="{FF2B5EF4-FFF2-40B4-BE49-F238E27FC236}">
                  <a16:creationId xmlns:a16="http://schemas.microsoft.com/office/drawing/2014/main" id="{3A37F69E-D33B-13B8-43F6-8E2F1B38D4E8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8" name="矩形: 剪去左右顶角 387">
              <a:extLst>
                <a:ext uri="{FF2B5EF4-FFF2-40B4-BE49-F238E27FC236}">
                  <a16:creationId xmlns:a16="http://schemas.microsoft.com/office/drawing/2014/main" id="{2ED7B136-10D9-AA79-67FB-8F04B62D39EF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9" name="直接连接符 388">
            <a:extLst>
              <a:ext uri="{FF2B5EF4-FFF2-40B4-BE49-F238E27FC236}">
                <a16:creationId xmlns:a16="http://schemas.microsoft.com/office/drawing/2014/main" id="{B9117075-8146-2AAE-9706-25DAB73DAAE5}"/>
              </a:ext>
            </a:extLst>
          </p:cNvPr>
          <p:cNvCxnSpPr>
            <a:cxnSpLocks/>
          </p:cNvCxnSpPr>
          <p:nvPr/>
        </p:nvCxnSpPr>
        <p:spPr>
          <a:xfrm flipH="1">
            <a:off x="7337054" y="2763620"/>
            <a:ext cx="115299" cy="300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0" name="矩形 389">
            <a:extLst>
              <a:ext uri="{FF2B5EF4-FFF2-40B4-BE49-F238E27FC236}">
                <a16:creationId xmlns:a16="http://schemas.microsoft.com/office/drawing/2014/main" id="{A5CB55EE-364B-0525-3362-4FBF0DF67EE0}"/>
              </a:ext>
            </a:extLst>
          </p:cNvPr>
          <p:cNvSpPr/>
          <p:nvPr/>
        </p:nvSpPr>
        <p:spPr>
          <a:xfrm>
            <a:off x="7549675" y="2768543"/>
            <a:ext cx="336687" cy="30389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1" name="文本框 390">
            <a:extLst>
              <a:ext uri="{FF2B5EF4-FFF2-40B4-BE49-F238E27FC236}">
                <a16:creationId xmlns:a16="http://schemas.microsoft.com/office/drawing/2014/main" id="{E7FB7B9D-1559-8D9A-F413-1F905FA2E1CC}"/>
              </a:ext>
            </a:extLst>
          </p:cNvPr>
          <p:cNvSpPr txBox="1"/>
          <p:nvPr/>
        </p:nvSpPr>
        <p:spPr>
          <a:xfrm>
            <a:off x="7877969" y="270431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</a:t>
            </a:r>
          </a:p>
        </p:txBody>
      </p:sp>
      <p:cxnSp>
        <p:nvCxnSpPr>
          <p:cNvPr id="392" name="直接箭头连接符 391">
            <a:extLst>
              <a:ext uri="{FF2B5EF4-FFF2-40B4-BE49-F238E27FC236}">
                <a16:creationId xmlns:a16="http://schemas.microsoft.com/office/drawing/2014/main" id="{DA773849-BDC3-1911-4F5B-5A840367964A}"/>
              </a:ext>
            </a:extLst>
          </p:cNvPr>
          <p:cNvCxnSpPr>
            <a:cxnSpLocks/>
          </p:cNvCxnSpPr>
          <p:nvPr/>
        </p:nvCxnSpPr>
        <p:spPr>
          <a:xfrm flipH="1">
            <a:off x="6753440" y="2892301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1EEBE3F9-8669-5C0E-C37F-FBB30C5E755C}"/>
              </a:ext>
            </a:extLst>
          </p:cNvPr>
          <p:cNvGrpSpPr/>
          <p:nvPr/>
        </p:nvGrpSpPr>
        <p:grpSpPr>
          <a:xfrm>
            <a:off x="7066151" y="1897646"/>
            <a:ext cx="200020" cy="248258"/>
            <a:chOff x="4613713" y="2159696"/>
            <a:chExt cx="538571" cy="6684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94" name="矩形: 剪去左右顶角 393">
              <a:extLst>
                <a:ext uri="{FF2B5EF4-FFF2-40B4-BE49-F238E27FC236}">
                  <a16:creationId xmlns:a16="http://schemas.microsoft.com/office/drawing/2014/main" id="{8EB006AE-CFA7-4B23-3A96-4233AAA8E975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5" name="矩形: 剪去左右顶角 394">
              <a:extLst>
                <a:ext uri="{FF2B5EF4-FFF2-40B4-BE49-F238E27FC236}">
                  <a16:creationId xmlns:a16="http://schemas.microsoft.com/office/drawing/2014/main" id="{C52BD910-BD19-4BD4-70EA-613618FE84A4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6" name="组合 395">
            <a:extLst>
              <a:ext uri="{FF2B5EF4-FFF2-40B4-BE49-F238E27FC236}">
                <a16:creationId xmlns:a16="http://schemas.microsoft.com/office/drawing/2014/main" id="{700664E1-DFDE-EFC0-6309-66517A204F85}"/>
              </a:ext>
            </a:extLst>
          </p:cNvPr>
          <p:cNvGrpSpPr/>
          <p:nvPr/>
        </p:nvGrpSpPr>
        <p:grpSpPr>
          <a:xfrm>
            <a:off x="7617906" y="1925198"/>
            <a:ext cx="200019" cy="248257"/>
            <a:chOff x="4613713" y="2159696"/>
            <a:chExt cx="538571" cy="66845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97" name="矩形: 剪去左右顶角 396">
              <a:extLst>
                <a:ext uri="{FF2B5EF4-FFF2-40B4-BE49-F238E27FC236}">
                  <a16:creationId xmlns:a16="http://schemas.microsoft.com/office/drawing/2014/main" id="{5EC8ACD2-27B4-9693-BE52-E875D7DE3E48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8" name="矩形: 剪去左右顶角 397">
              <a:extLst>
                <a:ext uri="{FF2B5EF4-FFF2-40B4-BE49-F238E27FC236}">
                  <a16:creationId xmlns:a16="http://schemas.microsoft.com/office/drawing/2014/main" id="{6D12B611-36C1-3B25-6AD8-4BEBA95FDD2F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99" name="直接连接符 398">
            <a:extLst>
              <a:ext uri="{FF2B5EF4-FFF2-40B4-BE49-F238E27FC236}">
                <a16:creationId xmlns:a16="http://schemas.microsoft.com/office/drawing/2014/main" id="{E2A72852-3E7C-C096-9A32-36E372D5D1B4}"/>
              </a:ext>
            </a:extLst>
          </p:cNvPr>
          <p:cNvCxnSpPr>
            <a:cxnSpLocks/>
          </p:cNvCxnSpPr>
          <p:nvPr/>
        </p:nvCxnSpPr>
        <p:spPr>
          <a:xfrm flipH="1">
            <a:off x="7335710" y="1892115"/>
            <a:ext cx="115299" cy="300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0" name="矩形 399">
            <a:extLst>
              <a:ext uri="{FF2B5EF4-FFF2-40B4-BE49-F238E27FC236}">
                <a16:creationId xmlns:a16="http://schemas.microsoft.com/office/drawing/2014/main" id="{3392F631-6D5A-DB23-8ECF-757AF66AA9E2}"/>
              </a:ext>
            </a:extLst>
          </p:cNvPr>
          <p:cNvSpPr/>
          <p:nvPr/>
        </p:nvSpPr>
        <p:spPr>
          <a:xfrm>
            <a:off x="7548331" y="1897038"/>
            <a:ext cx="336687" cy="30389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1" name="文本框 400">
            <a:extLst>
              <a:ext uri="{FF2B5EF4-FFF2-40B4-BE49-F238E27FC236}">
                <a16:creationId xmlns:a16="http://schemas.microsoft.com/office/drawing/2014/main" id="{C49B23EE-AFE0-8636-0187-F055F2AC1EAE}"/>
              </a:ext>
            </a:extLst>
          </p:cNvPr>
          <p:cNvSpPr txBox="1"/>
          <p:nvPr/>
        </p:nvSpPr>
        <p:spPr>
          <a:xfrm>
            <a:off x="7876625" y="183280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</a:t>
            </a:r>
          </a:p>
        </p:txBody>
      </p:sp>
      <p:cxnSp>
        <p:nvCxnSpPr>
          <p:cNvPr id="402" name="直接箭头连接符 401">
            <a:extLst>
              <a:ext uri="{FF2B5EF4-FFF2-40B4-BE49-F238E27FC236}">
                <a16:creationId xmlns:a16="http://schemas.microsoft.com/office/drawing/2014/main" id="{4CE6009A-A69A-2747-0BD3-1447BC13AA3C}"/>
              </a:ext>
            </a:extLst>
          </p:cNvPr>
          <p:cNvCxnSpPr>
            <a:cxnSpLocks/>
          </p:cNvCxnSpPr>
          <p:nvPr/>
        </p:nvCxnSpPr>
        <p:spPr>
          <a:xfrm flipH="1">
            <a:off x="6752096" y="2020796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403" name="组合 402">
            <a:extLst>
              <a:ext uri="{FF2B5EF4-FFF2-40B4-BE49-F238E27FC236}">
                <a16:creationId xmlns:a16="http://schemas.microsoft.com/office/drawing/2014/main" id="{90E72584-FC1A-E0F6-90D0-B61813CDABEA}"/>
              </a:ext>
            </a:extLst>
          </p:cNvPr>
          <p:cNvGrpSpPr/>
          <p:nvPr/>
        </p:nvGrpSpPr>
        <p:grpSpPr>
          <a:xfrm>
            <a:off x="7061108" y="1448887"/>
            <a:ext cx="200020" cy="248258"/>
            <a:chOff x="4613713" y="2159696"/>
            <a:chExt cx="538571" cy="6684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04" name="矩形: 剪去左右顶角 403">
              <a:extLst>
                <a:ext uri="{FF2B5EF4-FFF2-40B4-BE49-F238E27FC236}">
                  <a16:creationId xmlns:a16="http://schemas.microsoft.com/office/drawing/2014/main" id="{65A823EE-8DD0-F3A0-4422-414E8E4AE14A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5" name="矩形: 剪去左右顶角 404">
              <a:extLst>
                <a:ext uri="{FF2B5EF4-FFF2-40B4-BE49-F238E27FC236}">
                  <a16:creationId xmlns:a16="http://schemas.microsoft.com/office/drawing/2014/main" id="{2EEB30E3-2D8A-9610-D76E-37F1E0D46BE1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0CD3A4A3-85CE-8A2E-35A0-920BC18EE358}"/>
              </a:ext>
            </a:extLst>
          </p:cNvPr>
          <p:cNvGrpSpPr/>
          <p:nvPr/>
        </p:nvGrpSpPr>
        <p:grpSpPr>
          <a:xfrm>
            <a:off x="7612863" y="1476439"/>
            <a:ext cx="200019" cy="248257"/>
            <a:chOff x="4613713" y="2159696"/>
            <a:chExt cx="538571" cy="66845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07" name="矩形: 剪去左右顶角 406">
              <a:extLst>
                <a:ext uri="{FF2B5EF4-FFF2-40B4-BE49-F238E27FC236}">
                  <a16:creationId xmlns:a16="http://schemas.microsoft.com/office/drawing/2014/main" id="{7F45E14E-B1DB-47D2-E06B-4413A36F24FC}"/>
                </a:ext>
              </a:extLst>
            </p:cNvPr>
            <p:cNvSpPr/>
            <p:nvPr/>
          </p:nvSpPr>
          <p:spPr>
            <a:xfrm>
              <a:off x="4613713" y="2526554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8" name="矩形: 剪去左右顶角 407">
              <a:extLst>
                <a:ext uri="{FF2B5EF4-FFF2-40B4-BE49-F238E27FC236}">
                  <a16:creationId xmlns:a16="http://schemas.microsoft.com/office/drawing/2014/main" id="{D674E68B-DD8A-6D5B-B71F-54B73C99CC53}"/>
                </a:ext>
              </a:extLst>
            </p:cNvPr>
            <p:cNvSpPr/>
            <p:nvPr/>
          </p:nvSpPr>
          <p:spPr>
            <a:xfrm rot="10800000">
              <a:off x="4613713" y="2159696"/>
              <a:ext cx="538571" cy="301599"/>
            </a:xfrm>
            <a:prstGeom prst="snip2SameRect">
              <a:avLst>
                <a:gd name="adj1" fmla="val 50000"/>
                <a:gd name="adj2" fmla="val 0"/>
              </a:avLst>
            </a:prstGeom>
            <a:grp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9" name="直接连接符 408">
            <a:extLst>
              <a:ext uri="{FF2B5EF4-FFF2-40B4-BE49-F238E27FC236}">
                <a16:creationId xmlns:a16="http://schemas.microsoft.com/office/drawing/2014/main" id="{4CAE930A-9A64-E818-F0E7-B6B7C81C131E}"/>
              </a:ext>
            </a:extLst>
          </p:cNvPr>
          <p:cNvCxnSpPr>
            <a:cxnSpLocks/>
          </p:cNvCxnSpPr>
          <p:nvPr/>
        </p:nvCxnSpPr>
        <p:spPr>
          <a:xfrm flipH="1">
            <a:off x="7330667" y="1443356"/>
            <a:ext cx="115299" cy="3001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0" name="矩形 409">
            <a:extLst>
              <a:ext uri="{FF2B5EF4-FFF2-40B4-BE49-F238E27FC236}">
                <a16:creationId xmlns:a16="http://schemas.microsoft.com/office/drawing/2014/main" id="{9179BB02-8DAE-0F33-10A7-4CEB6988CCF4}"/>
              </a:ext>
            </a:extLst>
          </p:cNvPr>
          <p:cNvSpPr/>
          <p:nvPr/>
        </p:nvSpPr>
        <p:spPr>
          <a:xfrm>
            <a:off x="7543288" y="1448279"/>
            <a:ext cx="336687" cy="30389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1" name="文本框 410">
            <a:extLst>
              <a:ext uri="{FF2B5EF4-FFF2-40B4-BE49-F238E27FC236}">
                <a16:creationId xmlns:a16="http://schemas.microsoft.com/office/drawing/2014/main" id="{8B780C15-B685-17A7-80EE-1C264AC169C4}"/>
              </a:ext>
            </a:extLst>
          </p:cNvPr>
          <p:cNvSpPr txBox="1"/>
          <p:nvPr/>
        </p:nvSpPr>
        <p:spPr>
          <a:xfrm>
            <a:off x="7871582" y="138405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select</a:t>
            </a:r>
          </a:p>
        </p:txBody>
      </p: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12811991-333E-B717-6151-D34811B123E0}"/>
              </a:ext>
            </a:extLst>
          </p:cNvPr>
          <p:cNvCxnSpPr>
            <a:cxnSpLocks/>
          </p:cNvCxnSpPr>
          <p:nvPr/>
        </p:nvCxnSpPr>
        <p:spPr>
          <a:xfrm flipH="1">
            <a:off x="6747053" y="1572037"/>
            <a:ext cx="21927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14" name="直接连接符 413">
            <a:extLst>
              <a:ext uri="{FF2B5EF4-FFF2-40B4-BE49-F238E27FC236}">
                <a16:creationId xmlns:a16="http://schemas.microsoft.com/office/drawing/2014/main" id="{C37D8DB5-4292-05D4-0C67-20BA637EF046}"/>
              </a:ext>
            </a:extLst>
          </p:cNvPr>
          <p:cNvCxnSpPr/>
          <p:nvPr/>
        </p:nvCxnSpPr>
        <p:spPr>
          <a:xfrm>
            <a:off x="4402879" y="770107"/>
            <a:ext cx="18206" cy="323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文本框 414">
            <a:extLst>
              <a:ext uri="{FF2B5EF4-FFF2-40B4-BE49-F238E27FC236}">
                <a16:creationId xmlns:a16="http://schemas.microsoft.com/office/drawing/2014/main" id="{7CC7FC1A-7070-C83D-1550-AD9F687B6562}"/>
              </a:ext>
            </a:extLst>
          </p:cNvPr>
          <p:cNvSpPr txBox="1"/>
          <p:nvPr/>
        </p:nvSpPr>
        <p:spPr>
          <a:xfrm>
            <a:off x="1287642" y="461181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Embedding Layer Surgery</a:t>
            </a:r>
          </a:p>
        </p:txBody>
      </p:sp>
      <p:sp>
        <p:nvSpPr>
          <p:cNvPr id="416" name="文本框 415">
            <a:extLst>
              <a:ext uri="{FF2B5EF4-FFF2-40B4-BE49-F238E27FC236}">
                <a16:creationId xmlns:a16="http://schemas.microsoft.com/office/drawing/2014/main" id="{1EE84CFD-377F-1CF2-79B5-ADE7F3DE37F1}"/>
              </a:ext>
            </a:extLst>
          </p:cNvPr>
          <p:cNvSpPr txBox="1"/>
          <p:nvPr/>
        </p:nvSpPr>
        <p:spPr>
          <a:xfrm>
            <a:off x="4951574" y="461285"/>
            <a:ext cx="3562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Embedding Layer Surgery + 2-stage LoRA</a:t>
            </a:r>
          </a:p>
        </p:txBody>
      </p:sp>
      <p:sp>
        <p:nvSpPr>
          <p:cNvPr id="417" name="文本框 416">
            <a:extLst>
              <a:ext uri="{FF2B5EF4-FFF2-40B4-BE49-F238E27FC236}">
                <a16:creationId xmlns:a16="http://schemas.microsoft.com/office/drawing/2014/main" id="{A18259F6-F092-6734-D7F7-4EB0D054E6E1}"/>
              </a:ext>
            </a:extLst>
          </p:cNvPr>
          <p:cNvSpPr txBox="1"/>
          <p:nvPr/>
        </p:nvSpPr>
        <p:spPr>
          <a:xfrm>
            <a:off x="895040" y="3995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418" name="文本框 417">
            <a:extLst>
              <a:ext uri="{FF2B5EF4-FFF2-40B4-BE49-F238E27FC236}">
                <a16:creationId xmlns:a16="http://schemas.microsoft.com/office/drawing/2014/main" id="{77DA533B-F8F2-5ED9-56EB-AB5C253B99F7}"/>
              </a:ext>
            </a:extLst>
          </p:cNvPr>
          <p:cNvSpPr txBox="1"/>
          <p:nvPr/>
        </p:nvSpPr>
        <p:spPr>
          <a:xfrm>
            <a:off x="4572000" y="39483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419" name="矩形 418">
            <a:extLst>
              <a:ext uri="{FF2B5EF4-FFF2-40B4-BE49-F238E27FC236}">
                <a16:creationId xmlns:a16="http://schemas.microsoft.com/office/drawing/2014/main" id="{3391E739-AA08-0914-7DF5-0E15439779E0}"/>
              </a:ext>
            </a:extLst>
          </p:cNvPr>
          <p:cNvSpPr/>
          <p:nvPr/>
        </p:nvSpPr>
        <p:spPr>
          <a:xfrm>
            <a:off x="219866" y="4046670"/>
            <a:ext cx="8586588" cy="55208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0" name="图片 419">
            <a:extLst>
              <a:ext uri="{FF2B5EF4-FFF2-40B4-BE49-F238E27FC236}">
                <a16:creationId xmlns:a16="http://schemas.microsoft.com/office/drawing/2014/main" id="{ADFF9D8D-0D8D-326C-C746-CDE148E96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932" y="4122868"/>
            <a:ext cx="155456" cy="155456"/>
          </a:xfrm>
          <a:prstGeom prst="rect">
            <a:avLst/>
          </a:prstGeom>
        </p:spPr>
      </p:pic>
      <p:pic>
        <p:nvPicPr>
          <p:cNvPr id="421" name="图片 420">
            <a:extLst>
              <a:ext uri="{FF2B5EF4-FFF2-40B4-BE49-F238E27FC236}">
                <a16:creationId xmlns:a16="http://schemas.microsoft.com/office/drawing/2014/main" id="{1FF2E0C3-8CF9-58C9-C757-F6F935BB1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142" y="4347696"/>
            <a:ext cx="121369" cy="151205"/>
          </a:xfrm>
          <a:prstGeom prst="rect">
            <a:avLst/>
          </a:prstGeom>
        </p:spPr>
      </p:pic>
      <p:sp>
        <p:nvSpPr>
          <p:cNvPr id="422" name="文本框 421">
            <a:extLst>
              <a:ext uri="{FF2B5EF4-FFF2-40B4-BE49-F238E27FC236}">
                <a16:creationId xmlns:a16="http://schemas.microsoft.com/office/drawing/2014/main" id="{A698D2EC-8B15-C272-D047-002AE427E18A}"/>
              </a:ext>
            </a:extLst>
          </p:cNvPr>
          <p:cNvSpPr txBox="1"/>
          <p:nvPr/>
        </p:nvSpPr>
        <p:spPr>
          <a:xfrm>
            <a:off x="8013218" y="4288853"/>
            <a:ext cx="6735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updated</a:t>
            </a:r>
          </a:p>
        </p:txBody>
      </p:sp>
      <p:sp>
        <p:nvSpPr>
          <p:cNvPr id="423" name="文本框 422">
            <a:extLst>
              <a:ext uri="{FF2B5EF4-FFF2-40B4-BE49-F238E27FC236}">
                <a16:creationId xmlns:a16="http://schemas.microsoft.com/office/drawing/2014/main" id="{E19A9EA6-4B1B-5565-10B6-035B84B7874C}"/>
              </a:ext>
            </a:extLst>
          </p:cNvPr>
          <p:cNvSpPr txBox="1"/>
          <p:nvPr/>
        </p:nvSpPr>
        <p:spPr>
          <a:xfrm>
            <a:off x="8023110" y="4072999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frozen</a:t>
            </a:r>
          </a:p>
        </p:txBody>
      </p:sp>
      <p:pic>
        <p:nvPicPr>
          <p:cNvPr id="424" name="图片 423">
            <a:extLst>
              <a:ext uri="{FF2B5EF4-FFF2-40B4-BE49-F238E27FC236}">
                <a16:creationId xmlns:a16="http://schemas.microsoft.com/office/drawing/2014/main" id="{31BC133E-921E-3981-FF81-5A3A9D6AD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438" y="1487213"/>
            <a:ext cx="121369" cy="151205"/>
          </a:xfrm>
          <a:prstGeom prst="rect">
            <a:avLst/>
          </a:prstGeom>
        </p:spPr>
      </p:pic>
      <p:pic>
        <p:nvPicPr>
          <p:cNvPr id="425" name="图片 424">
            <a:extLst>
              <a:ext uri="{FF2B5EF4-FFF2-40B4-BE49-F238E27FC236}">
                <a16:creationId xmlns:a16="http://schemas.microsoft.com/office/drawing/2014/main" id="{A78E86C1-8CBA-BD24-6AA1-D0AEFBA9A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741" y="1917686"/>
            <a:ext cx="121369" cy="151205"/>
          </a:xfrm>
          <a:prstGeom prst="rect">
            <a:avLst/>
          </a:prstGeom>
        </p:spPr>
      </p:pic>
      <p:pic>
        <p:nvPicPr>
          <p:cNvPr id="426" name="图片 425">
            <a:extLst>
              <a:ext uri="{FF2B5EF4-FFF2-40B4-BE49-F238E27FC236}">
                <a16:creationId xmlns:a16="http://schemas.microsoft.com/office/drawing/2014/main" id="{66FED97E-BC08-5714-A7C9-D5AEC0147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739" y="2376575"/>
            <a:ext cx="121369" cy="151205"/>
          </a:xfrm>
          <a:prstGeom prst="rect">
            <a:avLst/>
          </a:prstGeom>
        </p:spPr>
      </p:pic>
      <p:pic>
        <p:nvPicPr>
          <p:cNvPr id="427" name="图片 426">
            <a:extLst>
              <a:ext uri="{FF2B5EF4-FFF2-40B4-BE49-F238E27FC236}">
                <a16:creationId xmlns:a16="http://schemas.microsoft.com/office/drawing/2014/main" id="{D864DEA2-764A-32BD-5BBF-9032A37EC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117" y="2814129"/>
            <a:ext cx="121369" cy="151205"/>
          </a:xfrm>
          <a:prstGeom prst="rect">
            <a:avLst/>
          </a:prstGeom>
        </p:spPr>
      </p:pic>
      <p:sp>
        <p:nvSpPr>
          <p:cNvPr id="428" name="右大括号 427">
            <a:extLst>
              <a:ext uri="{FF2B5EF4-FFF2-40B4-BE49-F238E27FC236}">
                <a16:creationId xmlns:a16="http://schemas.microsoft.com/office/drawing/2014/main" id="{03C0FA28-BC0D-0020-BC0A-AE52289609A5}"/>
              </a:ext>
            </a:extLst>
          </p:cNvPr>
          <p:cNvSpPr/>
          <p:nvPr/>
        </p:nvSpPr>
        <p:spPr>
          <a:xfrm>
            <a:off x="2353650" y="1413324"/>
            <a:ext cx="108129" cy="1746754"/>
          </a:xfrm>
          <a:prstGeom prst="rightBrace">
            <a:avLst>
              <a:gd name="adj1" fmla="val 8333"/>
              <a:gd name="adj2" fmla="val 5081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9" name="文本框 428">
            <a:extLst>
              <a:ext uri="{FF2B5EF4-FFF2-40B4-BE49-F238E27FC236}">
                <a16:creationId xmlns:a16="http://schemas.microsoft.com/office/drawing/2014/main" id="{527192CB-2ECC-7CE3-929A-C2C1C82CEAFC}"/>
              </a:ext>
            </a:extLst>
          </p:cNvPr>
          <p:cNvSpPr txBox="1"/>
          <p:nvPr/>
        </p:nvSpPr>
        <p:spPr>
          <a:xfrm>
            <a:off x="2460733" y="2039292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Shared between</a:t>
            </a:r>
          </a:p>
          <a:p>
            <a:r>
              <a:rPr lang="en-GB" sz="1200" dirty="0">
                <a:solidFill>
                  <a:srgbClr val="FF0000"/>
                </a:solidFill>
              </a:rPr>
              <a:t> languages</a:t>
            </a:r>
          </a:p>
        </p:txBody>
      </p:sp>
      <p:pic>
        <p:nvPicPr>
          <p:cNvPr id="430" name="图片 429">
            <a:extLst>
              <a:ext uri="{FF2B5EF4-FFF2-40B4-BE49-F238E27FC236}">
                <a16:creationId xmlns:a16="http://schemas.microsoft.com/office/drawing/2014/main" id="{9AE35234-B47A-E63D-06E5-9527903D6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951" y="1479692"/>
            <a:ext cx="155456" cy="155456"/>
          </a:xfrm>
          <a:prstGeom prst="rect">
            <a:avLst/>
          </a:prstGeom>
        </p:spPr>
      </p:pic>
      <p:pic>
        <p:nvPicPr>
          <p:cNvPr id="431" name="图片 430">
            <a:extLst>
              <a:ext uri="{FF2B5EF4-FFF2-40B4-BE49-F238E27FC236}">
                <a16:creationId xmlns:a16="http://schemas.microsoft.com/office/drawing/2014/main" id="{95591E15-59BB-B9C4-FBF5-7BE7DCE2D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205" y="1912131"/>
            <a:ext cx="155456" cy="155456"/>
          </a:xfrm>
          <a:prstGeom prst="rect">
            <a:avLst/>
          </a:prstGeom>
        </p:spPr>
      </p:pic>
      <p:pic>
        <p:nvPicPr>
          <p:cNvPr id="432" name="图片 431">
            <a:extLst>
              <a:ext uri="{FF2B5EF4-FFF2-40B4-BE49-F238E27FC236}">
                <a16:creationId xmlns:a16="http://schemas.microsoft.com/office/drawing/2014/main" id="{162CE01E-F589-DADB-1621-AFDBFDC4F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141" y="2378953"/>
            <a:ext cx="155456" cy="155456"/>
          </a:xfrm>
          <a:prstGeom prst="rect">
            <a:avLst/>
          </a:prstGeom>
        </p:spPr>
      </p:pic>
      <p:pic>
        <p:nvPicPr>
          <p:cNvPr id="433" name="图片 432">
            <a:extLst>
              <a:ext uri="{FF2B5EF4-FFF2-40B4-BE49-F238E27FC236}">
                <a16:creationId xmlns:a16="http://schemas.microsoft.com/office/drawing/2014/main" id="{361329FB-B765-DF68-CF07-0DD94E62D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720" y="2812830"/>
            <a:ext cx="155456" cy="1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03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962A1-54CF-30CE-2788-A7C5FF050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7E01838F-DB3C-477D-A3DD-5FDD653D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919919E9-99E9-391A-8BCC-987219DA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5C9ACB-BF59-54BF-3238-489004032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3" y="704929"/>
            <a:ext cx="9144001" cy="472555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Previously, we dynamically switch the embedding lookup table based on LID results</a:t>
            </a:r>
          </a:p>
          <a:p>
            <a:r>
              <a:rPr lang="en-GB" sz="1600" dirty="0">
                <a:solidFill>
                  <a:schemeClr val="tx1"/>
                </a:solidFill>
              </a:rPr>
              <a:t>However, the other model parameters are still updated and shared between languages</a:t>
            </a:r>
          </a:p>
          <a:p>
            <a:r>
              <a:rPr lang="en-GB" sz="1600" dirty="0">
                <a:solidFill>
                  <a:schemeClr val="tx1"/>
                </a:solidFill>
              </a:rPr>
              <a:t>Solution: Two-stage LoRA to dynamically switch LoRA parameters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ADC57A-420B-2E74-CFA1-CA6DE9305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54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A8C10BE-46B8-BE3F-0CC6-6A1D7413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B1c. </a:t>
            </a:r>
            <a:r>
              <a:rPr lang="en-US" sz="2000" b="1" dirty="0"/>
              <a:t>Two-stage </a:t>
            </a:r>
            <a:r>
              <a:rPr lang="en-US" sz="2000" b="1" dirty="0" err="1"/>
              <a:t>LoRA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4217504-6ECF-C6AB-1474-FD3C7903BD17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134401A-F55F-99F5-0420-E4D52F3A3E5A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3CD73D3-F09E-BC3E-FFF5-483C29EEA371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894A2B16-5B89-0138-AE29-03A526B69C4D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E2CC9677-EF12-1E91-D0DD-0FAD2135EEAC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B2A57208-33D9-C19B-3F7F-D5CACCF2A297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B114255-5A9E-33F9-AF81-459894501878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0F96D3D-A81D-CBC7-7721-79886071A075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194CB5CC-93ED-7D43-DEAB-459FB851ADCF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D44A206-89B3-C782-538F-A611CEFCB6A8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233" name="图片 232">
            <a:extLst>
              <a:ext uri="{FF2B5EF4-FFF2-40B4-BE49-F238E27FC236}">
                <a16:creationId xmlns:a16="http://schemas.microsoft.com/office/drawing/2014/main" id="{55A0BF6F-1F3C-C85A-C345-CA307E55A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012" y="2445999"/>
            <a:ext cx="9144000" cy="33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0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9DD60-88A1-F14C-1278-84952DA8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5218F0DE-F53E-1D75-F5FB-2DF4FC1C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0FD1981B-E8CA-D125-70D2-EAF36A57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DD404A-0A72-5AA8-5A31-9D8E9ABAC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3" y="704929"/>
            <a:ext cx="9144001" cy="472555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Problem of Two-stage LoRA: Incorrect LID results cause ASR errors</a:t>
            </a:r>
          </a:p>
          <a:p>
            <a:r>
              <a:rPr lang="en-GB" sz="1600" dirty="0">
                <a:solidFill>
                  <a:schemeClr val="tx1"/>
                </a:solidFill>
              </a:rPr>
              <a:t>Solution: Use language-wise beam search to improve LID performance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D65EB8-13CC-EF6A-565B-1ECD2A71F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55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F6E1C99-68D6-2325-EA1A-1C4CC200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B1c. </a:t>
            </a:r>
            <a:r>
              <a:rPr lang="en-US" sz="2000" b="1" dirty="0"/>
              <a:t>Two-stage </a:t>
            </a:r>
            <a:r>
              <a:rPr lang="en-US" sz="2000" b="1" dirty="0" err="1"/>
              <a:t>LoRA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60AF78C3-99DC-21D4-9840-332977EDAFC0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8C80C28-A02D-634C-AC2D-0B019172DD63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5465E90B-15A4-7650-2D34-5F880208A25E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D9B825B-ED78-B4D4-A186-5802C2D37CBE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0849F3D4-7CA2-28C7-BDD0-4BABA65D1A7D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90E6A77-689D-CAB5-D7FB-773E2D62FC65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6CEE813-32A1-B42C-2ECE-5146261C3C24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67001D7-89AD-F1E4-C0D0-9AE7222074C2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00D744B8-1D54-38FF-CF9C-988A705B76BC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A61E1FEF-29A5-C417-4821-C375E54CAE25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0B6A07-B6D7-F92B-EB55-E1618F0F2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830" y="5080658"/>
            <a:ext cx="1794706" cy="3908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CFF95F-7F86-A661-0AEE-2ABFD829BBA5}"/>
              </a:ext>
            </a:extLst>
          </p:cNvPr>
          <p:cNvSpPr/>
          <p:nvPr/>
        </p:nvSpPr>
        <p:spPr>
          <a:xfrm>
            <a:off x="2135425" y="3183526"/>
            <a:ext cx="766470" cy="484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Speech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454FD39-976D-94AC-4CB1-68DE04B43594}"/>
              </a:ext>
            </a:extLst>
          </p:cNvPr>
          <p:cNvCxnSpPr>
            <a:cxnSpLocks/>
          </p:cNvCxnSpPr>
          <p:nvPr/>
        </p:nvCxnSpPr>
        <p:spPr>
          <a:xfrm>
            <a:off x="2518660" y="2963848"/>
            <a:ext cx="0" cy="214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26BA89D-191C-39CD-AFFF-EE6853B7B774}"/>
              </a:ext>
            </a:extLst>
          </p:cNvPr>
          <p:cNvSpPr txBox="1"/>
          <p:nvPr/>
        </p:nvSpPr>
        <p:spPr>
          <a:xfrm>
            <a:off x="1769811" y="1956226"/>
            <a:ext cx="15321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Audio: </a:t>
            </a:r>
          </a:p>
          <a:p>
            <a:pPr algn="ctr"/>
            <a:r>
              <a:rPr lang="en-GB" sz="1050" dirty="0"/>
              <a:t>Nice to meet you, </a:t>
            </a:r>
          </a:p>
          <a:p>
            <a:pPr algn="ctr"/>
            <a:r>
              <a:rPr lang="en-GB" sz="1050" dirty="0"/>
              <a:t>my name is Tom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00A201-4202-4BCA-9E48-9C6575A01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67178" y="2529200"/>
            <a:ext cx="306835" cy="4374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E190F4C-8E87-9635-FE75-7F8AE4D8CEC9}"/>
              </a:ext>
            </a:extLst>
          </p:cNvPr>
          <p:cNvSpPr txBox="1"/>
          <p:nvPr/>
        </p:nvSpPr>
        <p:spPr>
          <a:xfrm>
            <a:off x="3393100" y="2001306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/>
              <a:t>Decoding Path 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C38CB1-CBA5-D834-9A82-A5BE883C9E31}"/>
              </a:ext>
            </a:extLst>
          </p:cNvPr>
          <p:cNvSpPr txBox="1"/>
          <p:nvPr/>
        </p:nvSpPr>
        <p:spPr>
          <a:xfrm>
            <a:off x="4612278" y="2825449"/>
            <a:ext cx="2872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E7EA80-EAD3-BCAB-9B04-56F4D8D13A9E}"/>
              </a:ext>
            </a:extLst>
          </p:cNvPr>
          <p:cNvSpPr txBox="1"/>
          <p:nvPr/>
        </p:nvSpPr>
        <p:spPr>
          <a:xfrm>
            <a:off x="3384376" y="3224656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/>
              <a:t>Decoding Path 2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4D9D11D-0883-1D46-1EA2-07BF03F3EBB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901895" y="2509129"/>
            <a:ext cx="603308" cy="916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EDEC989B-E4EC-F94B-F032-623E79C8FA4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01895" y="3425645"/>
            <a:ext cx="595068" cy="2652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9CC2714-7E3A-E253-DF91-1C04DE3D9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031" y="3249970"/>
            <a:ext cx="172622" cy="1690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EDD8AA-44DD-08BB-8250-C419DE36AE9F}"/>
              </a:ext>
            </a:extLst>
          </p:cNvPr>
          <p:cNvSpPr txBox="1"/>
          <p:nvPr/>
        </p:nvSpPr>
        <p:spPr>
          <a:xfrm>
            <a:off x="3723897" y="3010561"/>
            <a:ext cx="146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1"/>
                </a:solidFill>
              </a:rPr>
              <a:t>log probability scores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CBED582-039D-6588-70DF-EF4A5CCD6AAE}"/>
              </a:ext>
            </a:extLst>
          </p:cNvPr>
          <p:cNvCxnSpPr/>
          <p:nvPr/>
        </p:nvCxnSpPr>
        <p:spPr>
          <a:xfrm>
            <a:off x="4770727" y="2671481"/>
            <a:ext cx="0" cy="18532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3CD4FA0-A18B-D362-F006-A2C973052F22}"/>
              </a:ext>
            </a:extLst>
          </p:cNvPr>
          <p:cNvSpPr txBox="1"/>
          <p:nvPr/>
        </p:nvSpPr>
        <p:spPr>
          <a:xfrm>
            <a:off x="4898754" y="2825449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-0.7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3902F2B-F2D6-970B-B16D-1320922BC27A}"/>
              </a:ext>
            </a:extLst>
          </p:cNvPr>
          <p:cNvCxnSpPr/>
          <p:nvPr/>
        </p:nvCxnSpPr>
        <p:spPr>
          <a:xfrm>
            <a:off x="5097489" y="2671927"/>
            <a:ext cx="0" cy="18532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019E6F9-D9B2-083B-1D4D-4586A445EF4B}"/>
              </a:ext>
            </a:extLst>
          </p:cNvPr>
          <p:cNvSpPr txBox="1"/>
          <p:nvPr/>
        </p:nvSpPr>
        <p:spPr>
          <a:xfrm>
            <a:off x="4551190" y="4012569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-0.2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6FF47CC-0C2F-72AB-B8F8-4CAB04D78F47}"/>
              </a:ext>
            </a:extLst>
          </p:cNvPr>
          <p:cNvCxnSpPr/>
          <p:nvPr/>
        </p:nvCxnSpPr>
        <p:spPr>
          <a:xfrm>
            <a:off x="4765370" y="3890188"/>
            <a:ext cx="0" cy="18532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2F3509C-3A84-2CBE-D7A9-41D1478E1F00}"/>
              </a:ext>
            </a:extLst>
          </p:cNvPr>
          <p:cNvSpPr txBox="1"/>
          <p:nvPr/>
        </p:nvSpPr>
        <p:spPr>
          <a:xfrm>
            <a:off x="4910799" y="4016125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-0.1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14E7324-D73E-D2C2-E5DE-677398DE565B}"/>
              </a:ext>
            </a:extLst>
          </p:cNvPr>
          <p:cNvCxnSpPr/>
          <p:nvPr/>
        </p:nvCxnSpPr>
        <p:spPr>
          <a:xfrm>
            <a:off x="5109534" y="3886096"/>
            <a:ext cx="0" cy="18532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7F137C2-915E-2C69-6836-E3A326A5ED79}"/>
              </a:ext>
            </a:extLst>
          </p:cNvPr>
          <p:cNvSpPr txBox="1"/>
          <p:nvPr/>
        </p:nvSpPr>
        <p:spPr>
          <a:xfrm>
            <a:off x="4770727" y="283208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+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AFB61F-C888-D636-95F7-69F32B84A962}"/>
              </a:ext>
            </a:extLst>
          </p:cNvPr>
          <p:cNvSpPr txBox="1"/>
          <p:nvPr/>
        </p:nvSpPr>
        <p:spPr>
          <a:xfrm>
            <a:off x="4788292" y="401467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+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08CA7E-067F-4321-0BAF-9DF0C7FE5581}"/>
              </a:ext>
            </a:extLst>
          </p:cNvPr>
          <p:cNvSpPr txBox="1"/>
          <p:nvPr/>
        </p:nvSpPr>
        <p:spPr>
          <a:xfrm>
            <a:off x="5145616" y="2824856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=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9CA465-87A2-6A96-0109-1F3DDB71D793}"/>
              </a:ext>
            </a:extLst>
          </p:cNvPr>
          <p:cNvSpPr txBox="1"/>
          <p:nvPr/>
        </p:nvSpPr>
        <p:spPr>
          <a:xfrm>
            <a:off x="5268302" y="2825449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-2.1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F16756-535D-8C31-E4DB-6C63237EA9F6}"/>
              </a:ext>
            </a:extLst>
          </p:cNvPr>
          <p:cNvSpPr txBox="1"/>
          <p:nvPr/>
        </p:nvSpPr>
        <p:spPr>
          <a:xfrm>
            <a:off x="5278625" y="4003869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-0.6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9CA6049-DC1D-298A-9993-641935F4AE17}"/>
              </a:ext>
            </a:extLst>
          </p:cNvPr>
          <p:cNvSpPr txBox="1"/>
          <p:nvPr/>
        </p:nvSpPr>
        <p:spPr>
          <a:xfrm>
            <a:off x="5141179" y="4002316"/>
            <a:ext cx="263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=</a:t>
            </a:r>
          </a:p>
        </p:txBody>
      </p: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7522E377-778C-3D9B-C2BF-4123DABE16EB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>
            <a:off x="5651740" y="2940865"/>
            <a:ext cx="10323" cy="1178420"/>
          </a:xfrm>
          <a:prstGeom prst="curvedConnector3">
            <a:avLst>
              <a:gd name="adj1" fmla="val 2314473"/>
            </a:avLst>
          </a:prstGeom>
          <a:ln>
            <a:solidFill>
              <a:schemeClr val="accent3">
                <a:alpha val="50196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944CD27-DEE2-A586-9367-5F593085BCCA}"/>
              </a:ext>
            </a:extLst>
          </p:cNvPr>
          <p:cNvSpPr txBox="1"/>
          <p:nvPr/>
        </p:nvSpPr>
        <p:spPr>
          <a:xfrm>
            <a:off x="6175863" y="324097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688C2B-36D6-836A-E573-C2F4B99C702A}"/>
              </a:ext>
            </a:extLst>
          </p:cNvPr>
          <p:cNvSpPr txBox="1"/>
          <p:nvPr/>
        </p:nvSpPr>
        <p:spPr>
          <a:xfrm>
            <a:off x="6176769" y="47810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F199D28-1C42-6C05-A871-1AAFCF9B5277}"/>
              </a:ext>
            </a:extLst>
          </p:cNvPr>
          <p:cNvSpPr txBox="1"/>
          <p:nvPr/>
        </p:nvSpPr>
        <p:spPr>
          <a:xfrm>
            <a:off x="5301208" y="3252266"/>
            <a:ext cx="875561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050" dirty="0"/>
              <a:t>Path 1 has </a:t>
            </a:r>
          </a:p>
          <a:p>
            <a:r>
              <a:rPr lang="en-GB" sz="1050" dirty="0"/>
              <a:t>lower score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72AEF8-FD8D-D403-027D-BD8927F2BD05}"/>
              </a:ext>
            </a:extLst>
          </p:cNvPr>
          <p:cNvSpPr txBox="1"/>
          <p:nvPr/>
        </p:nvSpPr>
        <p:spPr>
          <a:xfrm>
            <a:off x="5588864" y="5893824"/>
            <a:ext cx="14462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Only the decoding of </a:t>
            </a:r>
          </a:p>
          <a:p>
            <a:r>
              <a:rPr lang="en-GB" sz="1050" dirty="0"/>
              <a:t>path 2 continues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1E59920-E598-5387-A508-BD9CA61A3175}"/>
              </a:ext>
            </a:extLst>
          </p:cNvPr>
          <p:cNvSpPr txBox="1"/>
          <p:nvPr/>
        </p:nvSpPr>
        <p:spPr>
          <a:xfrm>
            <a:off x="2367178" y="5637533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/>
              <a:t>Decoding Path 2 (Cont’d)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81F80E-C518-231C-0D71-FFE71DDC7E10}"/>
              </a:ext>
            </a:extLst>
          </p:cNvPr>
          <p:cNvSpPr txBox="1"/>
          <p:nvPr/>
        </p:nvSpPr>
        <p:spPr>
          <a:xfrm>
            <a:off x="2230645" y="58465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ACD755C-F698-9B87-361D-5055CD2173C1}"/>
              </a:ext>
            </a:extLst>
          </p:cNvPr>
          <p:cNvCxnSpPr>
            <a:cxnSpLocks/>
          </p:cNvCxnSpPr>
          <p:nvPr/>
        </p:nvCxnSpPr>
        <p:spPr>
          <a:xfrm>
            <a:off x="1844906" y="4457150"/>
            <a:ext cx="47723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C05488A7-8BBD-8158-56D4-808F9817962C}"/>
              </a:ext>
            </a:extLst>
          </p:cNvPr>
          <p:cNvSpPr txBox="1"/>
          <p:nvPr/>
        </p:nvSpPr>
        <p:spPr>
          <a:xfrm>
            <a:off x="1844907" y="1707643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u="sng" dirty="0"/>
              <a:t>Step 1: Decode first few tokens first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1FBF9F9-CE3D-6D7A-905A-25B9527A9507}"/>
              </a:ext>
            </a:extLst>
          </p:cNvPr>
          <p:cNvSpPr txBox="1"/>
          <p:nvPr/>
        </p:nvSpPr>
        <p:spPr>
          <a:xfrm>
            <a:off x="1844906" y="4502538"/>
            <a:ext cx="3523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u="sng" dirty="0"/>
              <a:t>Step 2: Continue to decode the selected path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B70787-C0C7-F500-6100-A64B8F825F39}"/>
              </a:ext>
            </a:extLst>
          </p:cNvPr>
          <p:cNvSpPr txBox="1"/>
          <p:nvPr/>
        </p:nvSpPr>
        <p:spPr>
          <a:xfrm>
            <a:off x="2400003" y="4764404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u="sng" dirty="0"/>
              <a:t>Decoding Path 1</a:t>
            </a:r>
          </a:p>
        </p:txBody>
      </p:sp>
      <p:sp>
        <p:nvSpPr>
          <p:cNvPr id="41" name="禁止符 40">
            <a:extLst>
              <a:ext uri="{FF2B5EF4-FFF2-40B4-BE49-F238E27FC236}">
                <a16:creationId xmlns:a16="http://schemas.microsoft.com/office/drawing/2014/main" id="{BF8A43FA-DF12-849C-743F-65D7840C3345}"/>
              </a:ext>
            </a:extLst>
          </p:cNvPr>
          <p:cNvSpPr/>
          <p:nvPr/>
        </p:nvSpPr>
        <p:spPr>
          <a:xfrm>
            <a:off x="4087618" y="5049695"/>
            <a:ext cx="463572" cy="463572"/>
          </a:xfrm>
          <a:prstGeom prst="noSmoking">
            <a:avLst>
              <a:gd name="adj" fmla="val 95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0FA74B7-97B8-2623-ECF3-B99FD0A6A384}"/>
              </a:ext>
            </a:extLst>
          </p:cNvPr>
          <p:cNvSpPr txBox="1"/>
          <p:nvPr/>
        </p:nvSpPr>
        <p:spPr>
          <a:xfrm>
            <a:off x="4551190" y="5061720"/>
            <a:ext cx="25198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The lower score of path 1 suggests that we are decoding in the wrong language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6BCEA7D-2FE8-69BF-DAA3-B20B4942ECA0}"/>
              </a:ext>
            </a:extLst>
          </p:cNvPr>
          <p:cNvSpPr txBox="1"/>
          <p:nvPr/>
        </p:nvSpPr>
        <p:spPr>
          <a:xfrm>
            <a:off x="6175863" y="559136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(C)</a:t>
            </a:r>
          </a:p>
        </p:txBody>
      </p:sp>
      <p:sp>
        <p:nvSpPr>
          <p:cNvPr id="44" name="右大括号 43">
            <a:extLst>
              <a:ext uri="{FF2B5EF4-FFF2-40B4-BE49-F238E27FC236}">
                <a16:creationId xmlns:a16="http://schemas.microsoft.com/office/drawing/2014/main" id="{A373ADC4-8156-5E1D-CB8E-F79AA4E17A01}"/>
              </a:ext>
            </a:extLst>
          </p:cNvPr>
          <p:cNvSpPr/>
          <p:nvPr/>
        </p:nvSpPr>
        <p:spPr>
          <a:xfrm rot="5400000">
            <a:off x="4324728" y="2211664"/>
            <a:ext cx="45719" cy="1649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FDE8696-8998-F07F-122E-3866200AD2A6}"/>
              </a:ext>
            </a:extLst>
          </p:cNvPr>
          <p:cNvSpPr txBox="1"/>
          <p:nvPr/>
        </p:nvSpPr>
        <p:spPr>
          <a:xfrm>
            <a:off x="3727725" y="4196191"/>
            <a:ext cx="1461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1"/>
                </a:solidFill>
              </a:rPr>
              <a:t>log probability scores</a:t>
            </a:r>
          </a:p>
        </p:txBody>
      </p:sp>
      <p:sp>
        <p:nvSpPr>
          <p:cNvPr id="46" name="右大括号 45">
            <a:extLst>
              <a:ext uri="{FF2B5EF4-FFF2-40B4-BE49-F238E27FC236}">
                <a16:creationId xmlns:a16="http://schemas.microsoft.com/office/drawing/2014/main" id="{D5186E9D-BFD7-EC99-0140-19D40A67DC0C}"/>
              </a:ext>
            </a:extLst>
          </p:cNvPr>
          <p:cNvSpPr/>
          <p:nvPr/>
        </p:nvSpPr>
        <p:spPr>
          <a:xfrm rot="5400000">
            <a:off x="4359018" y="3398882"/>
            <a:ext cx="45719" cy="1649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53AE1A6-2498-4981-2B95-6A17B80F036A}"/>
              </a:ext>
            </a:extLst>
          </p:cNvPr>
          <p:cNvCxnSpPr/>
          <p:nvPr/>
        </p:nvCxnSpPr>
        <p:spPr>
          <a:xfrm>
            <a:off x="3712158" y="2684570"/>
            <a:ext cx="0" cy="18532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5287B88-299B-2FAD-598D-7466C9C64C26}"/>
              </a:ext>
            </a:extLst>
          </p:cNvPr>
          <p:cNvCxnSpPr/>
          <p:nvPr/>
        </p:nvCxnSpPr>
        <p:spPr>
          <a:xfrm>
            <a:off x="3710299" y="3869495"/>
            <a:ext cx="0" cy="18532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407E74E2-FE30-8434-3C98-A5DC22EB958D}"/>
              </a:ext>
            </a:extLst>
          </p:cNvPr>
          <p:cNvSpPr txBox="1"/>
          <p:nvPr/>
        </p:nvSpPr>
        <p:spPr>
          <a:xfrm>
            <a:off x="3499929" y="4012056"/>
            <a:ext cx="5469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-0.3   +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046FA5-ED0D-ED3B-7270-02DADD99F161}"/>
              </a:ext>
            </a:extLst>
          </p:cNvPr>
          <p:cNvSpPr txBox="1"/>
          <p:nvPr/>
        </p:nvSpPr>
        <p:spPr>
          <a:xfrm>
            <a:off x="3499929" y="2828505"/>
            <a:ext cx="5469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-0.4   +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2804210-9CA3-15E9-B7AD-0F511911B424}"/>
              </a:ext>
            </a:extLst>
          </p:cNvPr>
          <p:cNvSpPr txBox="1"/>
          <p:nvPr/>
        </p:nvSpPr>
        <p:spPr>
          <a:xfrm>
            <a:off x="4802254" y="1727532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Whisper generates tokens sequentially, </a:t>
            </a:r>
          </a:p>
          <a:p>
            <a:pPr algn="r"/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starting with a language ID token (purple), </a:t>
            </a:r>
          </a:p>
          <a:p>
            <a:pPr algn="r"/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followed by functional tokens (grey), </a:t>
            </a:r>
          </a:p>
          <a:p>
            <a:pPr algn="r"/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and then ASR tokens (red).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D04E44E-2D06-0633-E5A6-1DA8F9975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18" y="3494775"/>
            <a:ext cx="1797274" cy="39136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F264B1A-96FD-BD7D-8633-1A6316F3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502" y="2308232"/>
            <a:ext cx="1794706" cy="390807"/>
          </a:xfrm>
          <a:prstGeom prst="rect">
            <a:avLst/>
          </a:prstGeom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FC858DD1-1B82-28E7-C1DC-BDEE6D57C45E}"/>
              </a:ext>
            </a:extLst>
          </p:cNvPr>
          <p:cNvSpPr/>
          <p:nvPr/>
        </p:nvSpPr>
        <p:spPr>
          <a:xfrm>
            <a:off x="5449601" y="2348757"/>
            <a:ext cx="545922" cy="152789"/>
          </a:xfrm>
          <a:custGeom>
            <a:avLst/>
            <a:gdLst>
              <a:gd name="connsiteX0" fmla="*/ 508884 w 545922"/>
              <a:gd name="connsiteY0" fmla="*/ 0 h 152789"/>
              <a:gd name="connsiteX1" fmla="*/ 492981 w 545922"/>
              <a:gd name="connsiteY1" fmla="*/ 135172 h 152789"/>
              <a:gd name="connsiteX2" fmla="*/ 0 w 545922"/>
              <a:gd name="connsiteY2" fmla="*/ 147099 h 15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22" h="152789">
                <a:moveTo>
                  <a:pt x="508884" y="0"/>
                </a:moveTo>
                <a:cubicBezTo>
                  <a:pt x="543339" y="55327"/>
                  <a:pt x="577795" y="110655"/>
                  <a:pt x="492981" y="135172"/>
                </a:cubicBezTo>
                <a:cubicBezTo>
                  <a:pt x="408167" y="159689"/>
                  <a:pt x="204083" y="153394"/>
                  <a:pt x="0" y="14709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449E4F8C-CE01-6578-FF4A-3CB37BD41E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1504" y="5918170"/>
            <a:ext cx="2962559" cy="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56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0E45-E1C4-1E4D-B719-3D3635E2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9C373C84-5AC0-AE76-681F-50C752D4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C8A0E94F-262C-BEF4-5FE2-076FFA621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831451-D834-EBD1-20F6-9BDDF9535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3" y="704929"/>
            <a:ext cx="9144001" cy="4725553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Experiment Setup: Adapt Whisper sequentially to new languages EO and then MHR</a:t>
            </a:r>
          </a:p>
          <a:p>
            <a:r>
              <a:rPr lang="en-GB" sz="18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78C795-EFF2-8400-A6AF-F84797BFD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56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E0EC215-1BF2-BCC5-DF26-395C101E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B1c. </a:t>
            </a:r>
            <a:r>
              <a:rPr lang="en-US" sz="2000" b="1" dirty="0"/>
              <a:t>Two-stage </a:t>
            </a:r>
            <a:r>
              <a:rPr lang="en-US" sz="2000" b="1" dirty="0" err="1"/>
              <a:t>LoRA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3E7562F7-045D-0D79-C018-1915C475A485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B4C0F78-C9F4-1299-C5E9-98D9AD7A7FC2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D85A61C6-D0B2-3FE7-3D55-E16F7FF09E74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4C7381C-2496-D999-C063-9BAC51B74187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373D99A-41E0-EDC7-EB2B-569C60134403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D1C8F946-8153-EAD1-89B7-BB8834866482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D747DD47-6520-12FC-F8DA-779ECD3CC381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54C6E913-10B6-BCE2-22B2-76A4B2179B9F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7399AC0E-8F91-3573-FA01-C958078E21B9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0DF3D63-7F05-064F-E84E-D6B84FDFFF20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EFA4FC-32BA-4C2B-C098-D7BD65F24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7786"/>
            <a:ext cx="9144000" cy="44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69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F8D69-0F40-86DC-7555-ACC9DF69B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片 187">
            <a:extLst>
              <a:ext uri="{FF2B5EF4-FFF2-40B4-BE49-F238E27FC236}">
                <a16:creationId xmlns:a16="http://schemas.microsoft.com/office/drawing/2014/main" id="{6EFF4680-403F-6335-1065-C027C494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81" y="4955638"/>
            <a:ext cx="3170713" cy="1897007"/>
          </a:xfrm>
          <a:prstGeom prst="rect">
            <a:avLst/>
          </a:prstGeom>
        </p:spPr>
      </p:pic>
      <p:pic>
        <p:nvPicPr>
          <p:cNvPr id="189" name="图片 188">
            <a:extLst>
              <a:ext uri="{FF2B5EF4-FFF2-40B4-BE49-F238E27FC236}">
                <a16:creationId xmlns:a16="http://schemas.microsoft.com/office/drawing/2014/main" id="{FF3030C5-BCE6-AA49-36CA-9BD08D7C5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27" y="6496804"/>
            <a:ext cx="887178" cy="34440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0EBB5-F6B0-0BC5-6C3E-83E28861F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013" y="704929"/>
            <a:ext cx="9144001" cy="4725553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Ablation Study</a:t>
            </a:r>
          </a:p>
          <a:p>
            <a:pPr lvl="1"/>
            <a:r>
              <a:rPr lang="en-GB" sz="1400" dirty="0"/>
              <a:t>Language-wise beam search improves LID accuracy from 0.31 to 0.857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FD7A22-6198-744B-9DB0-72A5DFB1E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34754" y="6516508"/>
            <a:ext cx="2133600" cy="476250"/>
          </a:xfrm>
        </p:spPr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57</a:t>
            </a:fld>
            <a:endParaRPr lang="en-SG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D28BFA3-5F7C-9F59-B024-4E1EDDF4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B1c. </a:t>
            </a:r>
            <a:r>
              <a:rPr lang="en-US" sz="2000" b="1" dirty="0"/>
              <a:t>Two-stage </a:t>
            </a:r>
            <a:r>
              <a:rPr lang="en-US" sz="2000" b="1" dirty="0" err="1"/>
              <a:t>LoRA</a:t>
            </a:r>
            <a:endParaRPr lang="en-GB" sz="2000" dirty="0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E2AD8CC6-A82B-96C1-EF3F-027E5B0C1326}"/>
              </a:ext>
            </a:extLst>
          </p:cNvPr>
          <p:cNvSpPr/>
          <p:nvPr/>
        </p:nvSpPr>
        <p:spPr>
          <a:xfrm>
            <a:off x="10323752" y="4033402"/>
            <a:ext cx="465273" cy="46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AB8952E-D743-5EFB-AB2E-1A41472E2220}"/>
              </a:ext>
            </a:extLst>
          </p:cNvPr>
          <p:cNvSpPr txBox="1"/>
          <p:nvPr/>
        </p:nvSpPr>
        <p:spPr>
          <a:xfrm>
            <a:off x="10314580" y="40934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050746B-BC82-1573-2736-9209A17A619B}"/>
              </a:ext>
            </a:extLst>
          </p:cNvPr>
          <p:cNvSpPr/>
          <p:nvPr/>
        </p:nvSpPr>
        <p:spPr>
          <a:xfrm>
            <a:off x="11724565" y="4031186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4475313-AD23-8445-6D54-0729A1D517FB}"/>
              </a:ext>
            </a:extLst>
          </p:cNvPr>
          <p:cNvSpPr txBox="1"/>
          <p:nvPr/>
        </p:nvSpPr>
        <p:spPr>
          <a:xfrm>
            <a:off x="11699713" y="412190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xiao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EF7DFE98-B7A7-2938-8CCE-D224B5D879E1}"/>
              </a:ext>
            </a:extLst>
          </p:cNvPr>
          <p:cNvSpPr/>
          <p:nvPr/>
        </p:nvSpPr>
        <p:spPr>
          <a:xfrm>
            <a:off x="10791201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A824E120-C138-93A9-8211-A3FE23AF0A26}"/>
              </a:ext>
            </a:extLst>
          </p:cNvPr>
          <p:cNvSpPr txBox="1"/>
          <p:nvPr/>
        </p:nvSpPr>
        <p:spPr>
          <a:xfrm>
            <a:off x="10890049" y="408031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</a:t>
            </a: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6299B66-F24C-F733-8353-BD5849B62E62}"/>
              </a:ext>
            </a:extLst>
          </p:cNvPr>
          <p:cNvSpPr/>
          <p:nvPr/>
        </p:nvSpPr>
        <p:spPr>
          <a:xfrm>
            <a:off x="11259296" y="4032422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3E661EFB-032D-2747-5855-FC77F65A59D2}"/>
              </a:ext>
            </a:extLst>
          </p:cNvPr>
          <p:cNvSpPr txBox="1"/>
          <p:nvPr/>
        </p:nvSpPr>
        <p:spPr>
          <a:xfrm>
            <a:off x="11232501" y="4123704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love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1FE3CF7F-FCB8-DF76-C01B-4D2677526F0D}"/>
              </a:ext>
            </a:extLst>
          </p:cNvPr>
          <p:cNvSpPr/>
          <p:nvPr/>
        </p:nvSpPr>
        <p:spPr>
          <a:xfrm>
            <a:off x="12187344" y="4029950"/>
            <a:ext cx="465273" cy="465273"/>
          </a:xfrm>
          <a:prstGeom prst="rect">
            <a:avLst/>
          </a:prstGeom>
          <a:solidFill>
            <a:srgbClr val="FFD1D1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09D00F7-B4FA-7FAE-9ACF-D9EECD47C084}"/>
              </a:ext>
            </a:extLst>
          </p:cNvPr>
          <p:cNvSpPr txBox="1"/>
          <p:nvPr/>
        </p:nvSpPr>
        <p:spPr>
          <a:xfrm>
            <a:off x="12233995" y="412190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A5A76F-7921-EAA8-B4EE-EE9BF2AB0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78" y="2267031"/>
            <a:ext cx="7858138" cy="35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12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869D7-3652-A6D9-AF01-81452919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41DF-82F1-294B-3951-BEA21F30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0C96-F0E1-C4E1-DF9D-F8F54CB09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b="1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07B9-3811-46F2-CD54-F363018D1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8584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0AD8C-0534-6CAA-6183-68401F692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9439BDE-BE68-6005-A857-DE79BCC58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B3E74-EE08-7684-B7C9-819B1A49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rare word adaptation?</a:t>
            </a:r>
          </a:p>
          <a:p>
            <a:pPr lvl="1"/>
            <a:r>
              <a:rPr lang="en-GB" dirty="0"/>
              <a:t>Bias speech model to output specific rare words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DDF60A-F2F2-6AB9-0554-5A95F7479D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59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E4D2EDF-7FCB-060E-4342-322A87BE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B2. </a:t>
            </a:r>
            <a:r>
              <a:rPr lang="en-US" sz="2000" dirty="0"/>
              <a:t>Rare Word Adaptation</a:t>
            </a:r>
            <a:endParaRPr lang="en-GB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DCAC33-D26A-4022-1CFE-DAB5A47A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39" y="1598036"/>
            <a:ext cx="2519724" cy="51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66F123-1CFA-5C19-5B79-CBA2F77D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72811" y="3024105"/>
            <a:ext cx="1031736" cy="14916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D3805C-0613-B9BE-D43C-055885230FB5}"/>
              </a:ext>
            </a:extLst>
          </p:cNvPr>
          <p:cNvSpPr txBox="1"/>
          <p:nvPr/>
        </p:nvSpPr>
        <p:spPr>
          <a:xfrm>
            <a:off x="418821" y="45304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Call Drury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6D3155-70A6-92BD-2546-A274031BF38A}"/>
              </a:ext>
            </a:extLst>
          </p:cNvPr>
          <p:cNvSpPr/>
          <p:nvPr/>
        </p:nvSpPr>
        <p:spPr>
          <a:xfrm>
            <a:off x="2076254" y="3814684"/>
            <a:ext cx="1031735" cy="739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Speech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A574B8F-D98E-C890-1B3B-B6E5C884EE53}"/>
              </a:ext>
            </a:extLst>
          </p:cNvPr>
          <p:cNvCxnSpPr>
            <a:cxnSpLocks/>
          </p:cNvCxnSpPr>
          <p:nvPr/>
        </p:nvCxnSpPr>
        <p:spPr>
          <a:xfrm>
            <a:off x="1607574" y="4159755"/>
            <a:ext cx="3914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72D7109-34F6-8699-1456-B3C4C061102E}"/>
              </a:ext>
            </a:extLst>
          </p:cNvPr>
          <p:cNvCxnSpPr>
            <a:cxnSpLocks/>
          </p:cNvCxnSpPr>
          <p:nvPr/>
        </p:nvCxnSpPr>
        <p:spPr>
          <a:xfrm>
            <a:off x="3185176" y="4159755"/>
            <a:ext cx="3914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B40D201-752A-9A2F-6F15-0C4DB603AB76}"/>
              </a:ext>
            </a:extLst>
          </p:cNvPr>
          <p:cNvSpPr txBox="1"/>
          <p:nvPr/>
        </p:nvSpPr>
        <p:spPr>
          <a:xfrm>
            <a:off x="3777418" y="39729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Call </a:t>
            </a:r>
            <a:r>
              <a:rPr lang="en-GB" strike="sngStrike" dirty="0">
                <a:solidFill>
                  <a:srgbClr val="FF0000"/>
                </a:solidFill>
              </a:rPr>
              <a:t>Jury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C00540-4825-C390-5BC0-FD042339C41F}"/>
              </a:ext>
            </a:extLst>
          </p:cNvPr>
          <p:cNvSpPr txBox="1"/>
          <p:nvPr/>
        </p:nvSpPr>
        <p:spPr>
          <a:xfrm>
            <a:off x="4204682" y="426313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Drury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14EB30C-3D05-4993-6C39-CFF168511DFB}"/>
              </a:ext>
            </a:extLst>
          </p:cNvPr>
          <p:cNvSpPr/>
          <p:nvPr/>
        </p:nvSpPr>
        <p:spPr>
          <a:xfrm>
            <a:off x="6287288" y="5618830"/>
            <a:ext cx="403598" cy="17657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6A55B76A-CA52-C410-B71E-033E5BD2D416}"/>
              </a:ext>
            </a:extLst>
          </p:cNvPr>
          <p:cNvSpPr/>
          <p:nvPr/>
        </p:nvSpPr>
        <p:spPr>
          <a:xfrm>
            <a:off x="4741652" y="4657012"/>
            <a:ext cx="1513489" cy="1063697"/>
          </a:xfrm>
          <a:custGeom>
            <a:avLst/>
            <a:gdLst>
              <a:gd name="connsiteX0" fmla="*/ 1513489 w 1513489"/>
              <a:gd name="connsiteY0" fmla="*/ 1046831 h 1063697"/>
              <a:gd name="connsiteX1" fmla="*/ 624314 w 1513489"/>
              <a:gd name="connsiteY1" fmla="*/ 920707 h 1063697"/>
              <a:gd name="connsiteX2" fmla="*/ 0 w 1513489"/>
              <a:gd name="connsiteY2" fmla="*/ 0 h 1063697"/>
              <a:gd name="connsiteX3" fmla="*/ 0 w 1513489"/>
              <a:gd name="connsiteY3" fmla="*/ 0 h 106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3489" h="1063697">
                <a:moveTo>
                  <a:pt x="1513489" y="1046831"/>
                </a:moveTo>
                <a:cubicBezTo>
                  <a:pt x="1195025" y="1071005"/>
                  <a:pt x="876562" y="1095179"/>
                  <a:pt x="624314" y="920707"/>
                </a:cubicBezTo>
                <a:cubicBezTo>
                  <a:pt x="372066" y="74623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CBB419-ABEE-80CC-FE2C-C9129229A0CC}"/>
              </a:ext>
            </a:extLst>
          </p:cNvPr>
          <p:cNvSpPr txBox="1"/>
          <p:nvPr/>
        </p:nvSpPr>
        <p:spPr>
          <a:xfrm>
            <a:off x="832040" y="5314602"/>
            <a:ext cx="4839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Sees the word “Drury” in phone contact</a:t>
            </a:r>
          </a:p>
          <a:p>
            <a:r>
              <a:rPr lang="en-GB" dirty="0">
                <a:solidFill>
                  <a:schemeClr val="accent6"/>
                </a:solidFill>
              </a:rPr>
              <a:t>Bias the output to the rare word Drury instead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A9BF5E6-012B-9A98-DB99-32D6372EF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7" y="4622610"/>
            <a:ext cx="199490" cy="1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2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08734B-9D4B-14FB-E6F6-D791E58DB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矩形 131">
            <a:extLst>
              <a:ext uri="{FF2B5EF4-FFF2-40B4-BE49-F238E27FC236}">
                <a16:creationId xmlns:a16="http://schemas.microsoft.com/office/drawing/2014/main" id="{6D5611C3-90B2-8D60-9BC9-27D2E0AFB2AF}"/>
              </a:ext>
            </a:extLst>
          </p:cNvPr>
          <p:cNvSpPr/>
          <p:nvPr/>
        </p:nvSpPr>
        <p:spPr>
          <a:xfrm>
            <a:off x="5033710" y="4326689"/>
            <a:ext cx="3206075" cy="382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2BBCC522-0845-C30F-56BD-281142971B99}"/>
              </a:ext>
            </a:extLst>
          </p:cNvPr>
          <p:cNvSpPr/>
          <p:nvPr/>
        </p:nvSpPr>
        <p:spPr>
          <a:xfrm>
            <a:off x="868745" y="4339670"/>
            <a:ext cx="2236121" cy="382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8" name="矩形 1107">
            <a:extLst>
              <a:ext uri="{FF2B5EF4-FFF2-40B4-BE49-F238E27FC236}">
                <a16:creationId xmlns:a16="http://schemas.microsoft.com/office/drawing/2014/main" id="{A8A78562-4918-EF2A-E0AE-4BA2638A7392}"/>
              </a:ext>
            </a:extLst>
          </p:cNvPr>
          <p:cNvSpPr/>
          <p:nvPr/>
        </p:nvSpPr>
        <p:spPr>
          <a:xfrm>
            <a:off x="5942140" y="1337403"/>
            <a:ext cx="2876951" cy="27146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92B9BCA8-B583-B90D-401F-5BC960B3EC72}"/>
              </a:ext>
            </a:extLst>
          </p:cNvPr>
          <p:cNvSpPr txBox="1"/>
          <p:nvPr/>
        </p:nvSpPr>
        <p:spPr>
          <a:xfrm>
            <a:off x="1187755" y="434104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Speech Model</a:t>
            </a:r>
          </a:p>
        </p:txBody>
      </p:sp>
      <p:sp>
        <p:nvSpPr>
          <p:cNvPr id="179" name="矩形: 圆角 178">
            <a:extLst>
              <a:ext uri="{FF2B5EF4-FFF2-40B4-BE49-F238E27FC236}">
                <a16:creationId xmlns:a16="http://schemas.microsoft.com/office/drawing/2014/main" id="{FCCB12A0-67E4-3DD4-3C25-8274B2A60E3C}"/>
              </a:ext>
            </a:extLst>
          </p:cNvPr>
          <p:cNvSpPr/>
          <p:nvPr/>
        </p:nvSpPr>
        <p:spPr>
          <a:xfrm>
            <a:off x="7032531" y="2547482"/>
            <a:ext cx="824921" cy="20623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63C46560-9EA3-3228-41FF-BD3F5B5206B7}"/>
              </a:ext>
            </a:extLst>
          </p:cNvPr>
          <p:cNvCxnSpPr>
            <a:cxnSpLocks/>
          </p:cNvCxnSpPr>
          <p:nvPr/>
        </p:nvCxnSpPr>
        <p:spPr>
          <a:xfrm flipV="1">
            <a:off x="6411846" y="340067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5" name="矩形: 圆角 184">
            <a:extLst>
              <a:ext uri="{FF2B5EF4-FFF2-40B4-BE49-F238E27FC236}">
                <a16:creationId xmlns:a16="http://schemas.microsoft.com/office/drawing/2014/main" id="{525417A0-0B2E-BED8-96B0-C51A2B282397}"/>
              </a:ext>
            </a:extLst>
          </p:cNvPr>
          <p:cNvSpPr/>
          <p:nvPr/>
        </p:nvSpPr>
        <p:spPr>
          <a:xfrm>
            <a:off x="7041357" y="3284430"/>
            <a:ext cx="814322" cy="20623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矩形: 圆角 187">
            <a:extLst>
              <a:ext uri="{FF2B5EF4-FFF2-40B4-BE49-F238E27FC236}">
                <a16:creationId xmlns:a16="http://schemas.microsoft.com/office/drawing/2014/main" id="{C91D556E-CEDE-C572-B711-0CBB50F0B8F7}"/>
              </a:ext>
            </a:extLst>
          </p:cNvPr>
          <p:cNvSpPr/>
          <p:nvPr/>
        </p:nvSpPr>
        <p:spPr>
          <a:xfrm>
            <a:off x="7030756" y="2919144"/>
            <a:ext cx="824922" cy="231495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矩形: 圆角 188">
            <a:extLst>
              <a:ext uri="{FF2B5EF4-FFF2-40B4-BE49-F238E27FC236}">
                <a16:creationId xmlns:a16="http://schemas.microsoft.com/office/drawing/2014/main" id="{FCB96330-630E-5E5C-7827-9536C0B39799}"/>
              </a:ext>
            </a:extLst>
          </p:cNvPr>
          <p:cNvSpPr/>
          <p:nvPr/>
        </p:nvSpPr>
        <p:spPr>
          <a:xfrm>
            <a:off x="7023974" y="1908138"/>
            <a:ext cx="833478" cy="22521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FA9FD02D-83FC-6BEF-C252-29BE78194B6F}"/>
              </a:ext>
            </a:extLst>
          </p:cNvPr>
          <p:cNvCxnSpPr>
            <a:cxnSpLocks/>
          </p:cNvCxnSpPr>
          <p:nvPr/>
        </p:nvCxnSpPr>
        <p:spPr>
          <a:xfrm flipV="1">
            <a:off x="7222033" y="349305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FE9FD00E-D597-DC94-E75C-3379F6D736D2}"/>
              </a:ext>
            </a:extLst>
          </p:cNvPr>
          <p:cNvCxnSpPr>
            <a:cxnSpLocks/>
          </p:cNvCxnSpPr>
          <p:nvPr/>
        </p:nvCxnSpPr>
        <p:spPr>
          <a:xfrm flipV="1">
            <a:off x="7473824" y="349305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4" name="直接箭头连接符 1023">
            <a:extLst>
              <a:ext uri="{FF2B5EF4-FFF2-40B4-BE49-F238E27FC236}">
                <a16:creationId xmlns:a16="http://schemas.microsoft.com/office/drawing/2014/main" id="{D3DF1847-C6A4-501F-E168-30A66C0048B3}"/>
              </a:ext>
            </a:extLst>
          </p:cNvPr>
          <p:cNvCxnSpPr>
            <a:cxnSpLocks/>
          </p:cNvCxnSpPr>
          <p:nvPr/>
        </p:nvCxnSpPr>
        <p:spPr>
          <a:xfrm flipV="1">
            <a:off x="7728267" y="349262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7" name="直接箭头连接符 1036">
            <a:extLst>
              <a:ext uri="{FF2B5EF4-FFF2-40B4-BE49-F238E27FC236}">
                <a16:creationId xmlns:a16="http://schemas.microsoft.com/office/drawing/2014/main" id="{9A3D7E3B-5EC6-81F4-CF92-FE1ECE1B05F8}"/>
              </a:ext>
            </a:extLst>
          </p:cNvPr>
          <p:cNvCxnSpPr>
            <a:cxnSpLocks/>
          </p:cNvCxnSpPr>
          <p:nvPr/>
        </p:nvCxnSpPr>
        <p:spPr>
          <a:xfrm flipV="1">
            <a:off x="7208943" y="167937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8" name="直接箭头连接符 1037">
            <a:extLst>
              <a:ext uri="{FF2B5EF4-FFF2-40B4-BE49-F238E27FC236}">
                <a16:creationId xmlns:a16="http://schemas.microsoft.com/office/drawing/2014/main" id="{24B2E218-68D9-EFCD-893F-474ED6E6E35E}"/>
              </a:ext>
            </a:extLst>
          </p:cNvPr>
          <p:cNvCxnSpPr>
            <a:cxnSpLocks/>
          </p:cNvCxnSpPr>
          <p:nvPr/>
        </p:nvCxnSpPr>
        <p:spPr>
          <a:xfrm flipV="1">
            <a:off x="7460734" y="167937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9" name="直接箭头连接符 1038">
            <a:extLst>
              <a:ext uri="{FF2B5EF4-FFF2-40B4-BE49-F238E27FC236}">
                <a16:creationId xmlns:a16="http://schemas.microsoft.com/office/drawing/2014/main" id="{79EB4D6E-9E1C-E852-8A9B-58E8F53CCEB2}"/>
              </a:ext>
            </a:extLst>
          </p:cNvPr>
          <p:cNvCxnSpPr>
            <a:cxnSpLocks/>
          </p:cNvCxnSpPr>
          <p:nvPr/>
        </p:nvCxnSpPr>
        <p:spPr>
          <a:xfrm flipV="1">
            <a:off x="7715177" y="167895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43" name="任意多边形: 形状 1042">
            <a:extLst>
              <a:ext uri="{FF2B5EF4-FFF2-40B4-BE49-F238E27FC236}">
                <a16:creationId xmlns:a16="http://schemas.microsoft.com/office/drawing/2014/main" id="{ED0DC569-9C5A-C8AF-F5DE-B18185DD24BA}"/>
              </a:ext>
            </a:extLst>
          </p:cNvPr>
          <p:cNvSpPr/>
          <p:nvPr/>
        </p:nvSpPr>
        <p:spPr>
          <a:xfrm>
            <a:off x="6447429" y="2628300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4" name="直接连接符 1043">
            <a:extLst>
              <a:ext uri="{FF2B5EF4-FFF2-40B4-BE49-F238E27FC236}">
                <a16:creationId xmlns:a16="http://schemas.microsoft.com/office/drawing/2014/main" id="{8BDE5F30-BCC2-CDEC-796A-FF66FC10B91D}"/>
              </a:ext>
            </a:extLst>
          </p:cNvPr>
          <p:cNvCxnSpPr>
            <a:cxnSpLocks/>
          </p:cNvCxnSpPr>
          <p:nvPr/>
        </p:nvCxnSpPr>
        <p:spPr>
          <a:xfrm>
            <a:off x="6910238" y="2214972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045" name="任意多边形: 形状 1044">
            <a:extLst>
              <a:ext uri="{FF2B5EF4-FFF2-40B4-BE49-F238E27FC236}">
                <a16:creationId xmlns:a16="http://schemas.microsoft.com/office/drawing/2014/main" id="{CEF32D07-4FA0-6C06-9B50-BBB4D873EC02}"/>
              </a:ext>
            </a:extLst>
          </p:cNvPr>
          <p:cNvSpPr/>
          <p:nvPr/>
        </p:nvSpPr>
        <p:spPr>
          <a:xfrm rot="440232">
            <a:off x="6921459" y="2024931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任意多边形: 形状 1045">
            <a:extLst>
              <a:ext uri="{FF2B5EF4-FFF2-40B4-BE49-F238E27FC236}">
                <a16:creationId xmlns:a16="http://schemas.microsoft.com/office/drawing/2014/main" id="{B87822D9-0DB8-236E-EF27-9B3931E1FFC2}"/>
              </a:ext>
            </a:extLst>
          </p:cNvPr>
          <p:cNvSpPr/>
          <p:nvPr/>
        </p:nvSpPr>
        <p:spPr>
          <a:xfrm rot="20898683">
            <a:off x="6936821" y="3325335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47" name="直接箭头连接符 1046">
            <a:extLst>
              <a:ext uri="{FF2B5EF4-FFF2-40B4-BE49-F238E27FC236}">
                <a16:creationId xmlns:a16="http://schemas.microsoft.com/office/drawing/2014/main" id="{C325F48F-8DBC-CA9C-3CD3-60F57365B93B}"/>
              </a:ext>
            </a:extLst>
          </p:cNvPr>
          <p:cNvCxnSpPr>
            <a:cxnSpLocks/>
          </p:cNvCxnSpPr>
          <p:nvPr/>
        </p:nvCxnSpPr>
        <p:spPr>
          <a:xfrm>
            <a:off x="6929873" y="2633666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8" name="直接箭头连接符 1047">
            <a:extLst>
              <a:ext uri="{FF2B5EF4-FFF2-40B4-BE49-F238E27FC236}">
                <a16:creationId xmlns:a16="http://schemas.microsoft.com/office/drawing/2014/main" id="{5169D542-95D3-D10A-1BBA-B26434834480}"/>
              </a:ext>
            </a:extLst>
          </p:cNvPr>
          <p:cNvCxnSpPr>
            <a:cxnSpLocks/>
          </p:cNvCxnSpPr>
          <p:nvPr/>
        </p:nvCxnSpPr>
        <p:spPr>
          <a:xfrm>
            <a:off x="6929873" y="3031857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049" name="图片 1048">
            <a:extLst>
              <a:ext uri="{FF2B5EF4-FFF2-40B4-BE49-F238E27FC236}">
                <a16:creationId xmlns:a16="http://schemas.microsoft.com/office/drawing/2014/main" id="{B72B0873-8053-BD44-6317-5102974D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01" y="3710555"/>
            <a:ext cx="199490" cy="185041"/>
          </a:xfrm>
          <a:prstGeom prst="rect">
            <a:avLst/>
          </a:prstGeom>
        </p:spPr>
      </p:pic>
      <p:sp>
        <p:nvSpPr>
          <p:cNvPr id="1050" name="文本框 1049">
            <a:extLst>
              <a:ext uri="{FF2B5EF4-FFF2-40B4-BE49-F238E27FC236}">
                <a16:creationId xmlns:a16="http://schemas.microsoft.com/office/drawing/2014/main" id="{79CB26A1-9596-553D-0120-F97438C52D1E}"/>
              </a:ext>
            </a:extLst>
          </p:cNvPr>
          <p:cNvSpPr txBox="1"/>
          <p:nvPr/>
        </p:nvSpPr>
        <p:spPr>
          <a:xfrm>
            <a:off x="5201243" y="432974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Speech Foundation Model</a:t>
            </a:r>
          </a:p>
        </p:txBody>
      </p:sp>
      <p:sp>
        <p:nvSpPr>
          <p:cNvPr id="1055" name="文本框 1054">
            <a:extLst>
              <a:ext uri="{FF2B5EF4-FFF2-40B4-BE49-F238E27FC236}">
                <a16:creationId xmlns:a16="http://schemas.microsoft.com/office/drawing/2014/main" id="{DAB7020D-0731-ABE8-3466-C720C9518085}"/>
              </a:ext>
            </a:extLst>
          </p:cNvPr>
          <p:cNvSpPr txBox="1"/>
          <p:nvPr/>
        </p:nvSpPr>
        <p:spPr>
          <a:xfrm>
            <a:off x="7113138" y="1873563"/>
            <a:ext cx="744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文本框 1059">
            <a:extLst>
              <a:ext uri="{FF2B5EF4-FFF2-40B4-BE49-F238E27FC236}">
                <a16:creationId xmlns:a16="http://schemas.microsoft.com/office/drawing/2014/main" id="{B6C4CA97-DE49-622F-21A6-725294333FBB}"/>
              </a:ext>
            </a:extLst>
          </p:cNvPr>
          <p:cNvSpPr txBox="1"/>
          <p:nvPr/>
        </p:nvSpPr>
        <p:spPr>
          <a:xfrm>
            <a:off x="7403894" y="20902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061" name="文本框 1060">
            <a:extLst>
              <a:ext uri="{FF2B5EF4-FFF2-40B4-BE49-F238E27FC236}">
                <a16:creationId xmlns:a16="http://schemas.microsoft.com/office/drawing/2014/main" id="{56884534-8A85-2100-46B9-F93913F765BB}"/>
              </a:ext>
            </a:extLst>
          </p:cNvPr>
          <p:cNvSpPr txBox="1"/>
          <p:nvPr/>
        </p:nvSpPr>
        <p:spPr>
          <a:xfrm>
            <a:off x="7113137" y="2521062"/>
            <a:ext cx="69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B5F9B3C8-CBEB-A67B-EE38-A1B3F50E81AC}"/>
              </a:ext>
            </a:extLst>
          </p:cNvPr>
          <p:cNvSpPr txBox="1"/>
          <p:nvPr/>
        </p:nvSpPr>
        <p:spPr>
          <a:xfrm>
            <a:off x="7113136" y="2889422"/>
            <a:ext cx="66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文本框 1062">
            <a:extLst>
              <a:ext uri="{FF2B5EF4-FFF2-40B4-BE49-F238E27FC236}">
                <a16:creationId xmlns:a16="http://schemas.microsoft.com/office/drawing/2014/main" id="{5A537BEF-8D93-EFF6-2EEB-D83FB4D59080}"/>
              </a:ext>
            </a:extLst>
          </p:cNvPr>
          <p:cNvSpPr txBox="1"/>
          <p:nvPr/>
        </p:nvSpPr>
        <p:spPr>
          <a:xfrm>
            <a:off x="7104306" y="3243901"/>
            <a:ext cx="657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7" name="组合 1076">
            <a:extLst>
              <a:ext uri="{FF2B5EF4-FFF2-40B4-BE49-F238E27FC236}">
                <a16:creationId xmlns:a16="http://schemas.microsoft.com/office/drawing/2014/main" id="{30F5224D-91F8-81EF-3587-D60BE51DED0F}"/>
              </a:ext>
            </a:extLst>
          </p:cNvPr>
          <p:cNvGrpSpPr/>
          <p:nvPr/>
        </p:nvGrpSpPr>
        <p:grpSpPr>
          <a:xfrm>
            <a:off x="7223176" y="2401476"/>
            <a:ext cx="506234" cy="140502"/>
            <a:chOff x="7984794" y="3510095"/>
            <a:chExt cx="506234" cy="140502"/>
          </a:xfrm>
        </p:grpSpPr>
        <p:cxnSp>
          <p:nvCxnSpPr>
            <p:cNvPr id="1069" name="直接箭头连接符 1068">
              <a:extLst>
                <a:ext uri="{FF2B5EF4-FFF2-40B4-BE49-F238E27FC236}">
                  <a16:creationId xmlns:a16="http://schemas.microsoft.com/office/drawing/2014/main" id="{22037FF2-E7A4-8F86-FE2F-DFDB1DCE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0" name="直接箭头连接符 1069">
              <a:extLst>
                <a:ext uri="{FF2B5EF4-FFF2-40B4-BE49-F238E27FC236}">
                  <a16:creationId xmlns:a16="http://schemas.microsoft.com/office/drawing/2014/main" id="{5BE959A5-2227-120F-725C-2DCC5F466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1" name="直接箭头连接符 1070">
              <a:extLst>
                <a:ext uri="{FF2B5EF4-FFF2-40B4-BE49-F238E27FC236}">
                  <a16:creationId xmlns:a16="http://schemas.microsoft.com/office/drawing/2014/main" id="{05A86503-D251-BDDD-49E0-D42EDE548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79" name="组合 1078">
            <a:extLst>
              <a:ext uri="{FF2B5EF4-FFF2-40B4-BE49-F238E27FC236}">
                <a16:creationId xmlns:a16="http://schemas.microsoft.com/office/drawing/2014/main" id="{C61E045A-7569-9A60-DC7B-B18BDC5EE972}"/>
              </a:ext>
            </a:extLst>
          </p:cNvPr>
          <p:cNvGrpSpPr/>
          <p:nvPr/>
        </p:nvGrpSpPr>
        <p:grpSpPr>
          <a:xfrm>
            <a:off x="7229663" y="2121938"/>
            <a:ext cx="506234" cy="140502"/>
            <a:chOff x="7984794" y="3510095"/>
            <a:chExt cx="506234" cy="140502"/>
          </a:xfrm>
        </p:grpSpPr>
        <p:cxnSp>
          <p:nvCxnSpPr>
            <p:cNvPr id="1080" name="直接箭头连接符 1079">
              <a:extLst>
                <a:ext uri="{FF2B5EF4-FFF2-40B4-BE49-F238E27FC236}">
                  <a16:creationId xmlns:a16="http://schemas.microsoft.com/office/drawing/2014/main" id="{700E6C91-4D6F-58B3-ECFE-B57156DEB0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1" name="直接箭头连接符 1080">
              <a:extLst>
                <a:ext uri="{FF2B5EF4-FFF2-40B4-BE49-F238E27FC236}">
                  <a16:creationId xmlns:a16="http://schemas.microsoft.com/office/drawing/2014/main" id="{BF849177-EE9B-F0B0-85A4-DECEBBED0A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2" name="直接箭头连接符 1081">
              <a:extLst>
                <a:ext uri="{FF2B5EF4-FFF2-40B4-BE49-F238E27FC236}">
                  <a16:creationId xmlns:a16="http://schemas.microsoft.com/office/drawing/2014/main" id="{7D76AB75-947B-F83E-3EBF-CDB4CF4AF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84" name="组合 1083">
            <a:extLst>
              <a:ext uri="{FF2B5EF4-FFF2-40B4-BE49-F238E27FC236}">
                <a16:creationId xmlns:a16="http://schemas.microsoft.com/office/drawing/2014/main" id="{6C26A5D2-74E7-4838-5283-43951560C37F}"/>
              </a:ext>
            </a:extLst>
          </p:cNvPr>
          <p:cNvGrpSpPr/>
          <p:nvPr/>
        </p:nvGrpSpPr>
        <p:grpSpPr>
          <a:xfrm>
            <a:off x="7234670" y="2770905"/>
            <a:ext cx="506234" cy="140502"/>
            <a:chOff x="7984794" y="3510095"/>
            <a:chExt cx="506234" cy="140502"/>
          </a:xfrm>
        </p:grpSpPr>
        <p:cxnSp>
          <p:nvCxnSpPr>
            <p:cNvPr id="1085" name="直接箭头连接符 1084">
              <a:extLst>
                <a:ext uri="{FF2B5EF4-FFF2-40B4-BE49-F238E27FC236}">
                  <a16:creationId xmlns:a16="http://schemas.microsoft.com/office/drawing/2014/main" id="{5F9B4F35-EAF3-56B4-73A8-A4A5D0A7B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6" name="直接箭头连接符 1085">
              <a:extLst>
                <a:ext uri="{FF2B5EF4-FFF2-40B4-BE49-F238E27FC236}">
                  <a16:creationId xmlns:a16="http://schemas.microsoft.com/office/drawing/2014/main" id="{A18B6D36-0129-2ECF-3769-A0219849D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87" name="直接箭头连接符 1086">
              <a:extLst>
                <a:ext uri="{FF2B5EF4-FFF2-40B4-BE49-F238E27FC236}">
                  <a16:creationId xmlns:a16="http://schemas.microsoft.com/office/drawing/2014/main" id="{4B5E7D76-79FC-2E44-6F65-EDAA523E7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90" name="组合 1089">
            <a:extLst>
              <a:ext uri="{FF2B5EF4-FFF2-40B4-BE49-F238E27FC236}">
                <a16:creationId xmlns:a16="http://schemas.microsoft.com/office/drawing/2014/main" id="{4AFA7CE4-3544-7E76-FCD2-2D88D3716F5D}"/>
              </a:ext>
            </a:extLst>
          </p:cNvPr>
          <p:cNvGrpSpPr/>
          <p:nvPr/>
        </p:nvGrpSpPr>
        <p:grpSpPr>
          <a:xfrm>
            <a:off x="7241544" y="3147592"/>
            <a:ext cx="506234" cy="140502"/>
            <a:chOff x="7984794" y="3510095"/>
            <a:chExt cx="506234" cy="140502"/>
          </a:xfrm>
        </p:grpSpPr>
        <p:cxnSp>
          <p:nvCxnSpPr>
            <p:cNvPr id="1091" name="直接箭头连接符 1090">
              <a:extLst>
                <a:ext uri="{FF2B5EF4-FFF2-40B4-BE49-F238E27FC236}">
                  <a16:creationId xmlns:a16="http://schemas.microsoft.com/office/drawing/2014/main" id="{D573B3D4-184C-FDC1-326B-A6180AA98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2" name="直接箭头连接符 1091">
              <a:extLst>
                <a:ext uri="{FF2B5EF4-FFF2-40B4-BE49-F238E27FC236}">
                  <a16:creationId xmlns:a16="http://schemas.microsoft.com/office/drawing/2014/main" id="{F22FB1FB-EDF9-E163-26F3-F4F44A36DA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93" name="直接箭头连接符 1092">
              <a:extLst>
                <a:ext uri="{FF2B5EF4-FFF2-40B4-BE49-F238E27FC236}">
                  <a16:creationId xmlns:a16="http://schemas.microsoft.com/office/drawing/2014/main" id="{7B7E9893-D316-12F6-81FB-C5B993184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099" name="矩形 1098">
            <a:extLst>
              <a:ext uri="{FF2B5EF4-FFF2-40B4-BE49-F238E27FC236}">
                <a16:creationId xmlns:a16="http://schemas.microsoft.com/office/drawing/2014/main" id="{9B48D350-4C62-5B38-DAE6-636281788CF4}"/>
              </a:ext>
            </a:extLst>
          </p:cNvPr>
          <p:cNvSpPr/>
          <p:nvPr/>
        </p:nvSpPr>
        <p:spPr>
          <a:xfrm>
            <a:off x="7113135" y="371230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0" name="矩形 1099">
            <a:extLst>
              <a:ext uri="{FF2B5EF4-FFF2-40B4-BE49-F238E27FC236}">
                <a16:creationId xmlns:a16="http://schemas.microsoft.com/office/drawing/2014/main" id="{94467F20-A00F-31D6-FCB6-D0EF1998742A}"/>
              </a:ext>
            </a:extLst>
          </p:cNvPr>
          <p:cNvSpPr/>
          <p:nvPr/>
        </p:nvSpPr>
        <p:spPr>
          <a:xfrm>
            <a:off x="7361650" y="371096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1" name="矩形 1100">
            <a:extLst>
              <a:ext uri="{FF2B5EF4-FFF2-40B4-BE49-F238E27FC236}">
                <a16:creationId xmlns:a16="http://schemas.microsoft.com/office/drawing/2014/main" id="{D64439EF-1560-C08E-3EF2-ACB044BCFE11}"/>
              </a:ext>
            </a:extLst>
          </p:cNvPr>
          <p:cNvSpPr/>
          <p:nvPr/>
        </p:nvSpPr>
        <p:spPr>
          <a:xfrm>
            <a:off x="7625091" y="370887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7" name="文本框 1096">
            <a:extLst>
              <a:ext uri="{FF2B5EF4-FFF2-40B4-BE49-F238E27FC236}">
                <a16:creationId xmlns:a16="http://schemas.microsoft.com/office/drawing/2014/main" id="{C7DD1D57-ACF1-5FD3-648F-9C94EC536BB4}"/>
              </a:ext>
            </a:extLst>
          </p:cNvPr>
          <p:cNvSpPr txBox="1"/>
          <p:nvPr/>
        </p:nvSpPr>
        <p:spPr>
          <a:xfrm>
            <a:off x="7339761" y="365609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03" name="矩形 1102">
            <a:extLst>
              <a:ext uri="{FF2B5EF4-FFF2-40B4-BE49-F238E27FC236}">
                <a16:creationId xmlns:a16="http://schemas.microsoft.com/office/drawing/2014/main" id="{91D001B6-65AC-8408-DD4C-CFD0C6A9094E}"/>
              </a:ext>
            </a:extLst>
          </p:cNvPr>
          <p:cNvSpPr/>
          <p:nvPr/>
        </p:nvSpPr>
        <p:spPr>
          <a:xfrm>
            <a:off x="7113135" y="1501283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4" name="矩形 1103">
            <a:extLst>
              <a:ext uri="{FF2B5EF4-FFF2-40B4-BE49-F238E27FC236}">
                <a16:creationId xmlns:a16="http://schemas.microsoft.com/office/drawing/2014/main" id="{E19E7B9C-0C17-D7B3-A30D-A9B4BF6555E7}"/>
              </a:ext>
            </a:extLst>
          </p:cNvPr>
          <p:cNvSpPr/>
          <p:nvPr/>
        </p:nvSpPr>
        <p:spPr>
          <a:xfrm>
            <a:off x="7361650" y="149994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5" name="矩形 1104">
            <a:extLst>
              <a:ext uri="{FF2B5EF4-FFF2-40B4-BE49-F238E27FC236}">
                <a16:creationId xmlns:a16="http://schemas.microsoft.com/office/drawing/2014/main" id="{D0CDC55A-884F-3397-371A-B5B07A2B96FB}"/>
              </a:ext>
            </a:extLst>
          </p:cNvPr>
          <p:cNvSpPr/>
          <p:nvPr/>
        </p:nvSpPr>
        <p:spPr>
          <a:xfrm>
            <a:off x="7625091" y="149785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7" name="文本框 1106">
            <a:extLst>
              <a:ext uri="{FF2B5EF4-FFF2-40B4-BE49-F238E27FC236}">
                <a16:creationId xmlns:a16="http://schemas.microsoft.com/office/drawing/2014/main" id="{A2B5DF6A-3881-FC9F-7D09-85F834F5C526}"/>
              </a:ext>
            </a:extLst>
          </p:cNvPr>
          <p:cNvSpPr txBox="1"/>
          <p:nvPr/>
        </p:nvSpPr>
        <p:spPr>
          <a:xfrm>
            <a:off x="7339761" y="1445072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09" name="文本框 1108">
            <a:extLst>
              <a:ext uri="{FF2B5EF4-FFF2-40B4-BE49-F238E27FC236}">
                <a16:creationId xmlns:a16="http://schemas.microsoft.com/office/drawing/2014/main" id="{83AB2DF4-7F14-3D09-5105-F3A5B37D7C37}"/>
              </a:ext>
            </a:extLst>
          </p:cNvPr>
          <p:cNvSpPr txBox="1"/>
          <p:nvPr/>
        </p:nvSpPr>
        <p:spPr>
          <a:xfrm>
            <a:off x="6113302" y="772968"/>
            <a:ext cx="2134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Generic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Tasks: ASR,IC,ER,SV,…</a:t>
            </a:r>
          </a:p>
        </p:txBody>
      </p:sp>
      <p:pic>
        <p:nvPicPr>
          <p:cNvPr id="1111" name="图片 1110">
            <a:extLst>
              <a:ext uri="{FF2B5EF4-FFF2-40B4-BE49-F238E27FC236}">
                <a16:creationId xmlns:a16="http://schemas.microsoft.com/office/drawing/2014/main" id="{C8370A57-BFCF-B5B8-92E8-27DBE8FF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0762" y="2096774"/>
            <a:ext cx="1081488" cy="1331748"/>
          </a:xfrm>
          <a:prstGeom prst="rect">
            <a:avLst/>
          </a:prstGeom>
        </p:spPr>
      </p:pic>
      <p:sp>
        <p:nvSpPr>
          <p:cNvPr id="1112" name="文本框 1111">
            <a:extLst>
              <a:ext uri="{FF2B5EF4-FFF2-40B4-BE49-F238E27FC236}">
                <a16:creationId xmlns:a16="http://schemas.microsoft.com/office/drawing/2014/main" id="{0640848C-1ACD-6BFA-CA7F-B427CA1AEA7A}"/>
              </a:ext>
            </a:extLst>
          </p:cNvPr>
          <p:cNvSpPr txBox="1"/>
          <p:nvPr/>
        </p:nvSpPr>
        <p:spPr>
          <a:xfrm>
            <a:off x="4330202" y="3372900"/>
            <a:ext cx="1636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Large</a:t>
            </a:r>
            <a:r>
              <a:rPr lang="en-GB" sz="1400" dirty="0">
                <a:solidFill>
                  <a:schemeClr val="accent1"/>
                </a:solidFill>
              </a:rPr>
              <a:t> (1M hour)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training dataset</a:t>
            </a:r>
          </a:p>
        </p:txBody>
      </p:sp>
      <p:cxnSp>
        <p:nvCxnSpPr>
          <p:cNvPr id="1114" name="直接箭头连接符 1113">
            <a:extLst>
              <a:ext uri="{FF2B5EF4-FFF2-40B4-BE49-F238E27FC236}">
                <a16:creationId xmlns:a16="http://schemas.microsoft.com/office/drawing/2014/main" id="{6C6012DD-4250-E135-845D-5BEEF3ED2715}"/>
              </a:ext>
            </a:extLst>
          </p:cNvPr>
          <p:cNvCxnSpPr>
            <a:cxnSpLocks/>
          </p:cNvCxnSpPr>
          <p:nvPr/>
        </p:nvCxnSpPr>
        <p:spPr>
          <a:xfrm flipV="1">
            <a:off x="5514697" y="2822608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矩形: 圆角 1116">
            <a:extLst>
              <a:ext uri="{FF2B5EF4-FFF2-40B4-BE49-F238E27FC236}">
                <a16:creationId xmlns:a16="http://schemas.microsoft.com/office/drawing/2014/main" id="{50AB8951-8A0A-9853-53FD-CD299247C617}"/>
              </a:ext>
            </a:extLst>
          </p:cNvPr>
          <p:cNvSpPr/>
          <p:nvPr/>
        </p:nvSpPr>
        <p:spPr>
          <a:xfrm>
            <a:off x="2359949" y="2624524"/>
            <a:ext cx="813676" cy="222657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18" name="直接箭头连接符 1117">
            <a:extLst>
              <a:ext uri="{FF2B5EF4-FFF2-40B4-BE49-F238E27FC236}">
                <a16:creationId xmlns:a16="http://schemas.microsoft.com/office/drawing/2014/main" id="{79DED762-BCA8-14A3-8990-E1D52D54DBFD}"/>
              </a:ext>
            </a:extLst>
          </p:cNvPr>
          <p:cNvCxnSpPr>
            <a:cxnSpLocks/>
          </p:cNvCxnSpPr>
          <p:nvPr/>
        </p:nvCxnSpPr>
        <p:spPr>
          <a:xfrm flipV="1">
            <a:off x="1739263" y="347772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19" name="矩形: 圆角 1118">
            <a:extLst>
              <a:ext uri="{FF2B5EF4-FFF2-40B4-BE49-F238E27FC236}">
                <a16:creationId xmlns:a16="http://schemas.microsoft.com/office/drawing/2014/main" id="{F4747483-95CE-5D87-5126-26621F73904A}"/>
              </a:ext>
            </a:extLst>
          </p:cNvPr>
          <p:cNvSpPr/>
          <p:nvPr/>
        </p:nvSpPr>
        <p:spPr>
          <a:xfrm>
            <a:off x="2368773" y="3361473"/>
            <a:ext cx="813677" cy="21627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0" name="矩形 1119">
            <a:extLst>
              <a:ext uri="{FF2B5EF4-FFF2-40B4-BE49-F238E27FC236}">
                <a16:creationId xmlns:a16="http://schemas.microsoft.com/office/drawing/2014/main" id="{6622DE99-9EF0-3CCB-CD7C-14B2142C39F7}"/>
              </a:ext>
            </a:extLst>
          </p:cNvPr>
          <p:cNvSpPr/>
          <p:nvPr/>
        </p:nvSpPr>
        <p:spPr>
          <a:xfrm>
            <a:off x="1445293" y="2941008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1" name="文本框 1120">
            <a:extLst>
              <a:ext uri="{FF2B5EF4-FFF2-40B4-BE49-F238E27FC236}">
                <a16:creationId xmlns:a16="http://schemas.microsoft.com/office/drawing/2014/main" id="{3A8C49C7-DE71-B222-7413-0C7CB8AC3CD0}"/>
              </a:ext>
            </a:extLst>
          </p:cNvPr>
          <p:cNvSpPr txBox="1"/>
          <p:nvPr/>
        </p:nvSpPr>
        <p:spPr>
          <a:xfrm>
            <a:off x="1362235" y="3045961"/>
            <a:ext cx="1020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Encoder</a:t>
            </a:r>
          </a:p>
        </p:txBody>
      </p:sp>
      <p:sp>
        <p:nvSpPr>
          <p:cNvPr id="1122" name="矩形: 圆角 1121">
            <a:extLst>
              <a:ext uri="{FF2B5EF4-FFF2-40B4-BE49-F238E27FC236}">
                <a16:creationId xmlns:a16="http://schemas.microsoft.com/office/drawing/2014/main" id="{73600AB3-9036-0666-0604-434ABC5FF05E}"/>
              </a:ext>
            </a:extLst>
          </p:cNvPr>
          <p:cNvSpPr/>
          <p:nvPr/>
        </p:nvSpPr>
        <p:spPr>
          <a:xfrm>
            <a:off x="2358173" y="2996188"/>
            <a:ext cx="813676" cy="216279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3" name="矩形: 圆角 1122">
            <a:extLst>
              <a:ext uri="{FF2B5EF4-FFF2-40B4-BE49-F238E27FC236}">
                <a16:creationId xmlns:a16="http://schemas.microsoft.com/office/drawing/2014/main" id="{F4026A11-A3FB-BFC8-37B8-B74805C5DD6F}"/>
              </a:ext>
            </a:extLst>
          </p:cNvPr>
          <p:cNvSpPr/>
          <p:nvPr/>
        </p:nvSpPr>
        <p:spPr>
          <a:xfrm>
            <a:off x="2351391" y="1985182"/>
            <a:ext cx="822234" cy="196664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4" name="直接箭头连接符 1123">
            <a:extLst>
              <a:ext uri="{FF2B5EF4-FFF2-40B4-BE49-F238E27FC236}">
                <a16:creationId xmlns:a16="http://schemas.microsoft.com/office/drawing/2014/main" id="{EC8F1177-31DC-5871-A2ED-7A26DC7DF2EF}"/>
              </a:ext>
            </a:extLst>
          </p:cNvPr>
          <p:cNvCxnSpPr>
            <a:cxnSpLocks/>
          </p:cNvCxnSpPr>
          <p:nvPr/>
        </p:nvCxnSpPr>
        <p:spPr>
          <a:xfrm flipV="1">
            <a:off x="2549450" y="357009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5" name="直接箭头连接符 1124">
            <a:extLst>
              <a:ext uri="{FF2B5EF4-FFF2-40B4-BE49-F238E27FC236}">
                <a16:creationId xmlns:a16="http://schemas.microsoft.com/office/drawing/2014/main" id="{36F2AE71-F03D-F878-196E-1D5EF1ACD362}"/>
              </a:ext>
            </a:extLst>
          </p:cNvPr>
          <p:cNvCxnSpPr>
            <a:cxnSpLocks/>
          </p:cNvCxnSpPr>
          <p:nvPr/>
        </p:nvCxnSpPr>
        <p:spPr>
          <a:xfrm flipV="1">
            <a:off x="2801241" y="357009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6" name="直接箭头连接符 1125">
            <a:extLst>
              <a:ext uri="{FF2B5EF4-FFF2-40B4-BE49-F238E27FC236}">
                <a16:creationId xmlns:a16="http://schemas.microsoft.com/office/drawing/2014/main" id="{9F49E97C-7B8B-BF31-E792-573BA6359940}"/>
              </a:ext>
            </a:extLst>
          </p:cNvPr>
          <p:cNvCxnSpPr>
            <a:cxnSpLocks/>
          </p:cNvCxnSpPr>
          <p:nvPr/>
        </p:nvCxnSpPr>
        <p:spPr>
          <a:xfrm flipV="1">
            <a:off x="3055684" y="356967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7" name="直接箭头连接符 1126">
            <a:extLst>
              <a:ext uri="{FF2B5EF4-FFF2-40B4-BE49-F238E27FC236}">
                <a16:creationId xmlns:a16="http://schemas.microsoft.com/office/drawing/2014/main" id="{EFAF0697-F04C-8231-5541-E1F89F31BF4C}"/>
              </a:ext>
            </a:extLst>
          </p:cNvPr>
          <p:cNvCxnSpPr>
            <a:cxnSpLocks/>
          </p:cNvCxnSpPr>
          <p:nvPr/>
        </p:nvCxnSpPr>
        <p:spPr>
          <a:xfrm flipV="1">
            <a:off x="2536360" y="175641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8" name="直接箭头连接符 1127">
            <a:extLst>
              <a:ext uri="{FF2B5EF4-FFF2-40B4-BE49-F238E27FC236}">
                <a16:creationId xmlns:a16="http://schemas.microsoft.com/office/drawing/2014/main" id="{92E3E67D-ACF2-2952-A621-AD3BDA3B2348}"/>
              </a:ext>
            </a:extLst>
          </p:cNvPr>
          <p:cNvCxnSpPr>
            <a:cxnSpLocks/>
          </p:cNvCxnSpPr>
          <p:nvPr/>
        </p:nvCxnSpPr>
        <p:spPr>
          <a:xfrm flipV="1">
            <a:off x="2788151" y="175641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9" name="直接箭头连接符 1128">
            <a:extLst>
              <a:ext uri="{FF2B5EF4-FFF2-40B4-BE49-F238E27FC236}">
                <a16:creationId xmlns:a16="http://schemas.microsoft.com/office/drawing/2014/main" id="{61CF2D6C-08E8-B427-CA00-C3AB43BE12CC}"/>
              </a:ext>
            </a:extLst>
          </p:cNvPr>
          <p:cNvCxnSpPr>
            <a:cxnSpLocks/>
          </p:cNvCxnSpPr>
          <p:nvPr/>
        </p:nvCxnSpPr>
        <p:spPr>
          <a:xfrm flipV="1">
            <a:off x="3042594" y="17559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30" name="任意多边形: 形状 1129">
            <a:extLst>
              <a:ext uri="{FF2B5EF4-FFF2-40B4-BE49-F238E27FC236}">
                <a16:creationId xmlns:a16="http://schemas.microsoft.com/office/drawing/2014/main" id="{F5913E8C-4C2F-6AC5-3FB5-354F9FE86A63}"/>
              </a:ext>
            </a:extLst>
          </p:cNvPr>
          <p:cNvSpPr/>
          <p:nvPr/>
        </p:nvSpPr>
        <p:spPr>
          <a:xfrm>
            <a:off x="1774846" y="2705343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1" name="直接连接符 1130">
            <a:extLst>
              <a:ext uri="{FF2B5EF4-FFF2-40B4-BE49-F238E27FC236}">
                <a16:creationId xmlns:a16="http://schemas.microsoft.com/office/drawing/2014/main" id="{4E68B6DA-25F7-D40A-43B2-9DF3082A919A}"/>
              </a:ext>
            </a:extLst>
          </p:cNvPr>
          <p:cNvCxnSpPr>
            <a:cxnSpLocks/>
          </p:cNvCxnSpPr>
          <p:nvPr/>
        </p:nvCxnSpPr>
        <p:spPr>
          <a:xfrm>
            <a:off x="2237655" y="2292015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132" name="任意多边形: 形状 1131">
            <a:extLst>
              <a:ext uri="{FF2B5EF4-FFF2-40B4-BE49-F238E27FC236}">
                <a16:creationId xmlns:a16="http://schemas.microsoft.com/office/drawing/2014/main" id="{8341E764-0214-5826-B388-DBF7ABAE16A4}"/>
              </a:ext>
            </a:extLst>
          </p:cNvPr>
          <p:cNvSpPr/>
          <p:nvPr/>
        </p:nvSpPr>
        <p:spPr>
          <a:xfrm rot="440232">
            <a:off x="2248876" y="2101974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3" name="任意多边形: 形状 1132">
            <a:extLst>
              <a:ext uri="{FF2B5EF4-FFF2-40B4-BE49-F238E27FC236}">
                <a16:creationId xmlns:a16="http://schemas.microsoft.com/office/drawing/2014/main" id="{63E02A4D-D325-4553-D419-616BEF52AF6F}"/>
              </a:ext>
            </a:extLst>
          </p:cNvPr>
          <p:cNvSpPr/>
          <p:nvPr/>
        </p:nvSpPr>
        <p:spPr>
          <a:xfrm rot="20898683">
            <a:off x="2264238" y="3402378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34" name="直接箭头连接符 1133">
            <a:extLst>
              <a:ext uri="{FF2B5EF4-FFF2-40B4-BE49-F238E27FC236}">
                <a16:creationId xmlns:a16="http://schemas.microsoft.com/office/drawing/2014/main" id="{ABE2F01A-7317-A683-5382-9D04B319EFB6}"/>
              </a:ext>
            </a:extLst>
          </p:cNvPr>
          <p:cNvCxnSpPr>
            <a:cxnSpLocks/>
          </p:cNvCxnSpPr>
          <p:nvPr/>
        </p:nvCxnSpPr>
        <p:spPr>
          <a:xfrm>
            <a:off x="2257290" y="271070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35" name="直接箭头连接符 1134">
            <a:extLst>
              <a:ext uri="{FF2B5EF4-FFF2-40B4-BE49-F238E27FC236}">
                <a16:creationId xmlns:a16="http://schemas.microsoft.com/office/drawing/2014/main" id="{F38E4183-4168-FCDC-2733-BAAF9DE47AED}"/>
              </a:ext>
            </a:extLst>
          </p:cNvPr>
          <p:cNvCxnSpPr>
            <a:cxnSpLocks/>
          </p:cNvCxnSpPr>
          <p:nvPr/>
        </p:nvCxnSpPr>
        <p:spPr>
          <a:xfrm>
            <a:off x="2257290" y="3108900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36" name="图片 1135">
            <a:extLst>
              <a:ext uri="{FF2B5EF4-FFF2-40B4-BE49-F238E27FC236}">
                <a16:creationId xmlns:a16="http://schemas.microsoft.com/office/drawing/2014/main" id="{5189A7C6-C095-2B3C-BE28-9990F916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18" y="3787598"/>
            <a:ext cx="199490" cy="185041"/>
          </a:xfrm>
          <a:prstGeom prst="rect">
            <a:avLst/>
          </a:prstGeom>
        </p:spPr>
      </p:pic>
      <p:sp>
        <p:nvSpPr>
          <p:cNvPr id="1137" name="文本框 1136">
            <a:extLst>
              <a:ext uri="{FF2B5EF4-FFF2-40B4-BE49-F238E27FC236}">
                <a16:creationId xmlns:a16="http://schemas.microsoft.com/office/drawing/2014/main" id="{F7273922-E29F-EEEB-C329-6397EB054193}"/>
              </a:ext>
            </a:extLst>
          </p:cNvPr>
          <p:cNvSpPr txBox="1"/>
          <p:nvPr/>
        </p:nvSpPr>
        <p:spPr>
          <a:xfrm>
            <a:off x="2440554" y="1950605"/>
            <a:ext cx="697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9" name="文本框 1138">
            <a:extLst>
              <a:ext uri="{FF2B5EF4-FFF2-40B4-BE49-F238E27FC236}">
                <a16:creationId xmlns:a16="http://schemas.microsoft.com/office/drawing/2014/main" id="{D64BCFAA-F2FC-7EB2-0CDB-9F95F4E214C0}"/>
              </a:ext>
            </a:extLst>
          </p:cNvPr>
          <p:cNvSpPr txBox="1"/>
          <p:nvPr/>
        </p:nvSpPr>
        <p:spPr>
          <a:xfrm>
            <a:off x="2440554" y="2598105"/>
            <a:ext cx="697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0" name="文本框 1139">
            <a:extLst>
              <a:ext uri="{FF2B5EF4-FFF2-40B4-BE49-F238E27FC236}">
                <a16:creationId xmlns:a16="http://schemas.microsoft.com/office/drawing/2014/main" id="{51531AE8-1096-53D9-DDBE-100165D76F7C}"/>
              </a:ext>
            </a:extLst>
          </p:cNvPr>
          <p:cNvSpPr txBox="1"/>
          <p:nvPr/>
        </p:nvSpPr>
        <p:spPr>
          <a:xfrm>
            <a:off x="2440553" y="2966465"/>
            <a:ext cx="65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1" name="文本框 1140">
            <a:extLst>
              <a:ext uri="{FF2B5EF4-FFF2-40B4-BE49-F238E27FC236}">
                <a16:creationId xmlns:a16="http://schemas.microsoft.com/office/drawing/2014/main" id="{F2A1B072-1015-7083-F46C-67E43BA18B9A}"/>
              </a:ext>
            </a:extLst>
          </p:cNvPr>
          <p:cNvSpPr txBox="1"/>
          <p:nvPr/>
        </p:nvSpPr>
        <p:spPr>
          <a:xfrm>
            <a:off x="2431723" y="3320944"/>
            <a:ext cx="64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49" name="组合 1148">
            <a:extLst>
              <a:ext uri="{FF2B5EF4-FFF2-40B4-BE49-F238E27FC236}">
                <a16:creationId xmlns:a16="http://schemas.microsoft.com/office/drawing/2014/main" id="{ECE27713-3881-85A9-89B8-E40BF4839150}"/>
              </a:ext>
            </a:extLst>
          </p:cNvPr>
          <p:cNvGrpSpPr/>
          <p:nvPr/>
        </p:nvGrpSpPr>
        <p:grpSpPr>
          <a:xfrm>
            <a:off x="2557080" y="2198983"/>
            <a:ext cx="506234" cy="417821"/>
            <a:chOff x="7984794" y="3510095"/>
            <a:chExt cx="506234" cy="140502"/>
          </a:xfrm>
        </p:grpSpPr>
        <p:cxnSp>
          <p:nvCxnSpPr>
            <p:cNvPr id="1150" name="直接箭头连接符 1149">
              <a:extLst>
                <a:ext uri="{FF2B5EF4-FFF2-40B4-BE49-F238E27FC236}">
                  <a16:creationId xmlns:a16="http://schemas.microsoft.com/office/drawing/2014/main" id="{3E9DA024-A57E-ACAD-4092-FB7A94BACE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1" name="直接箭头连接符 1150">
              <a:extLst>
                <a:ext uri="{FF2B5EF4-FFF2-40B4-BE49-F238E27FC236}">
                  <a16:creationId xmlns:a16="http://schemas.microsoft.com/office/drawing/2014/main" id="{DD59235B-9021-F185-633C-3B16D7CDB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2" name="直接箭头连接符 1151">
              <a:extLst>
                <a:ext uri="{FF2B5EF4-FFF2-40B4-BE49-F238E27FC236}">
                  <a16:creationId xmlns:a16="http://schemas.microsoft.com/office/drawing/2014/main" id="{7DE25860-42FF-ED64-9BB3-20B272982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54" name="组合 1153">
            <a:extLst>
              <a:ext uri="{FF2B5EF4-FFF2-40B4-BE49-F238E27FC236}">
                <a16:creationId xmlns:a16="http://schemas.microsoft.com/office/drawing/2014/main" id="{1104140E-1E41-8145-F6EA-25122139BE9D}"/>
              </a:ext>
            </a:extLst>
          </p:cNvPr>
          <p:cNvGrpSpPr/>
          <p:nvPr/>
        </p:nvGrpSpPr>
        <p:grpSpPr>
          <a:xfrm>
            <a:off x="2562087" y="2847948"/>
            <a:ext cx="506234" cy="140502"/>
            <a:chOff x="7984794" y="3510095"/>
            <a:chExt cx="506234" cy="140502"/>
          </a:xfrm>
        </p:grpSpPr>
        <p:cxnSp>
          <p:nvCxnSpPr>
            <p:cNvPr id="1155" name="直接箭头连接符 1154">
              <a:extLst>
                <a:ext uri="{FF2B5EF4-FFF2-40B4-BE49-F238E27FC236}">
                  <a16:creationId xmlns:a16="http://schemas.microsoft.com/office/drawing/2014/main" id="{A7E68AEA-F8BD-4714-9CE5-B92569AEC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6" name="直接箭头连接符 1155">
              <a:extLst>
                <a:ext uri="{FF2B5EF4-FFF2-40B4-BE49-F238E27FC236}">
                  <a16:creationId xmlns:a16="http://schemas.microsoft.com/office/drawing/2014/main" id="{FE72376F-08B5-2A25-90F2-8A0DED347B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57" name="直接箭头连接符 1156">
              <a:extLst>
                <a:ext uri="{FF2B5EF4-FFF2-40B4-BE49-F238E27FC236}">
                  <a16:creationId xmlns:a16="http://schemas.microsoft.com/office/drawing/2014/main" id="{9D422F92-B991-4427-9405-DA4485383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159" name="组合 1158">
            <a:extLst>
              <a:ext uri="{FF2B5EF4-FFF2-40B4-BE49-F238E27FC236}">
                <a16:creationId xmlns:a16="http://schemas.microsoft.com/office/drawing/2014/main" id="{DBB72BC6-A043-BB33-619B-E292C9F662CD}"/>
              </a:ext>
            </a:extLst>
          </p:cNvPr>
          <p:cNvGrpSpPr/>
          <p:nvPr/>
        </p:nvGrpSpPr>
        <p:grpSpPr>
          <a:xfrm>
            <a:off x="2568961" y="3224635"/>
            <a:ext cx="506234" cy="140502"/>
            <a:chOff x="7984794" y="3510095"/>
            <a:chExt cx="506234" cy="140502"/>
          </a:xfrm>
        </p:grpSpPr>
        <p:cxnSp>
          <p:nvCxnSpPr>
            <p:cNvPr id="1160" name="直接箭头连接符 1159">
              <a:extLst>
                <a:ext uri="{FF2B5EF4-FFF2-40B4-BE49-F238E27FC236}">
                  <a16:creationId xmlns:a16="http://schemas.microsoft.com/office/drawing/2014/main" id="{E01499B0-34B2-3FFA-F97F-21CB36735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1" name="直接箭头连接符 1160">
              <a:extLst>
                <a:ext uri="{FF2B5EF4-FFF2-40B4-BE49-F238E27FC236}">
                  <a16:creationId xmlns:a16="http://schemas.microsoft.com/office/drawing/2014/main" id="{E6485E61-09C5-5395-2E74-9ADD481C9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62" name="直接箭头连接符 1161">
              <a:extLst>
                <a:ext uri="{FF2B5EF4-FFF2-40B4-BE49-F238E27FC236}">
                  <a16:creationId xmlns:a16="http://schemas.microsoft.com/office/drawing/2014/main" id="{6F96FA0D-E082-7D8F-5207-4573B4362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1164" name="矩形 1163">
            <a:extLst>
              <a:ext uri="{FF2B5EF4-FFF2-40B4-BE49-F238E27FC236}">
                <a16:creationId xmlns:a16="http://schemas.microsoft.com/office/drawing/2014/main" id="{03BA23FE-8397-4B34-68E1-CEE68116B711}"/>
              </a:ext>
            </a:extLst>
          </p:cNvPr>
          <p:cNvSpPr/>
          <p:nvPr/>
        </p:nvSpPr>
        <p:spPr>
          <a:xfrm>
            <a:off x="2440552" y="378934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5" name="矩形 1164">
            <a:extLst>
              <a:ext uri="{FF2B5EF4-FFF2-40B4-BE49-F238E27FC236}">
                <a16:creationId xmlns:a16="http://schemas.microsoft.com/office/drawing/2014/main" id="{C1991DE0-ECE5-8355-9AF1-1863DB503954}"/>
              </a:ext>
            </a:extLst>
          </p:cNvPr>
          <p:cNvSpPr/>
          <p:nvPr/>
        </p:nvSpPr>
        <p:spPr>
          <a:xfrm>
            <a:off x="2689067" y="378801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6" name="矩形 1165">
            <a:extLst>
              <a:ext uri="{FF2B5EF4-FFF2-40B4-BE49-F238E27FC236}">
                <a16:creationId xmlns:a16="http://schemas.microsoft.com/office/drawing/2014/main" id="{61B3B29B-80B3-9A46-057B-00849275566D}"/>
              </a:ext>
            </a:extLst>
          </p:cNvPr>
          <p:cNvSpPr/>
          <p:nvPr/>
        </p:nvSpPr>
        <p:spPr>
          <a:xfrm>
            <a:off x="2952508" y="378592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8" name="文本框 1167">
            <a:extLst>
              <a:ext uri="{FF2B5EF4-FFF2-40B4-BE49-F238E27FC236}">
                <a16:creationId xmlns:a16="http://schemas.microsoft.com/office/drawing/2014/main" id="{334D4DEA-32D6-FAA8-786F-FBD58BDEE89D}"/>
              </a:ext>
            </a:extLst>
          </p:cNvPr>
          <p:cNvSpPr txBox="1"/>
          <p:nvPr/>
        </p:nvSpPr>
        <p:spPr>
          <a:xfrm>
            <a:off x="2497874" y="3735941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69" name="矩形 1168">
            <a:extLst>
              <a:ext uri="{FF2B5EF4-FFF2-40B4-BE49-F238E27FC236}">
                <a16:creationId xmlns:a16="http://schemas.microsoft.com/office/drawing/2014/main" id="{0427083F-6336-F43A-7B23-0AE632E3B6F6}"/>
              </a:ext>
            </a:extLst>
          </p:cNvPr>
          <p:cNvSpPr/>
          <p:nvPr/>
        </p:nvSpPr>
        <p:spPr>
          <a:xfrm>
            <a:off x="2440552" y="157832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0" name="矩形 1169">
            <a:extLst>
              <a:ext uri="{FF2B5EF4-FFF2-40B4-BE49-F238E27FC236}">
                <a16:creationId xmlns:a16="http://schemas.microsoft.com/office/drawing/2014/main" id="{90366C9E-AE0A-5B0E-7F20-753350252229}"/>
              </a:ext>
            </a:extLst>
          </p:cNvPr>
          <p:cNvSpPr/>
          <p:nvPr/>
        </p:nvSpPr>
        <p:spPr>
          <a:xfrm>
            <a:off x="2689067" y="157699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1" name="矩形 1170">
            <a:extLst>
              <a:ext uri="{FF2B5EF4-FFF2-40B4-BE49-F238E27FC236}">
                <a16:creationId xmlns:a16="http://schemas.microsoft.com/office/drawing/2014/main" id="{9EF449AC-CC2D-F158-57BB-1038258F010D}"/>
              </a:ext>
            </a:extLst>
          </p:cNvPr>
          <p:cNvSpPr/>
          <p:nvPr/>
        </p:nvSpPr>
        <p:spPr>
          <a:xfrm>
            <a:off x="2952508" y="1574899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3" name="文本框 1172">
            <a:extLst>
              <a:ext uri="{FF2B5EF4-FFF2-40B4-BE49-F238E27FC236}">
                <a16:creationId xmlns:a16="http://schemas.microsoft.com/office/drawing/2014/main" id="{77F35BAF-CA2A-5D60-07DF-2B45F14B8618}"/>
              </a:ext>
            </a:extLst>
          </p:cNvPr>
          <p:cNvSpPr txBox="1"/>
          <p:nvPr/>
        </p:nvSpPr>
        <p:spPr>
          <a:xfrm>
            <a:off x="2529537" y="1525275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174" name="文本框 1173">
            <a:extLst>
              <a:ext uri="{FF2B5EF4-FFF2-40B4-BE49-F238E27FC236}">
                <a16:creationId xmlns:a16="http://schemas.microsoft.com/office/drawing/2014/main" id="{2BB874CC-3CCA-DD1F-B87F-AB9A56B52F5D}"/>
              </a:ext>
            </a:extLst>
          </p:cNvPr>
          <p:cNvSpPr txBox="1"/>
          <p:nvPr/>
        </p:nvSpPr>
        <p:spPr>
          <a:xfrm>
            <a:off x="1488734" y="854895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75000"/>
                  </a:schemeClr>
                </a:solidFill>
              </a:rPr>
              <a:t>Specialized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Model</a:t>
            </a:r>
          </a:p>
          <a:p>
            <a:pPr algn="ctr"/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Task: ASR only</a:t>
            </a:r>
          </a:p>
        </p:txBody>
      </p:sp>
      <p:pic>
        <p:nvPicPr>
          <p:cNvPr id="1175" name="图片 1174">
            <a:extLst>
              <a:ext uri="{FF2B5EF4-FFF2-40B4-BE49-F238E27FC236}">
                <a16:creationId xmlns:a16="http://schemas.microsoft.com/office/drawing/2014/main" id="{178F276D-C5CC-9EE7-E313-D6AC3AE12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688" y="2661944"/>
            <a:ext cx="378197" cy="465713"/>
          </a:xfrm>
          <a:prstGeom prst="rect">
            <a:avLst/>
          </a:prstGeom>
        </p:spPr>
      </p:pic>
      <p:sp>
        <p:nvSpPr>
          <p:cNvPr id="1176" name="文本框 1175">
            <a:extLst>
              <a:ext uri="{FF2B5EF4-FFF2-40B4-BE49-F238E27FC236}">
                <a16:creationId xmlns:a16="http://schemas.microsoft.com/office/drawing/2014/main" id="{3BFE5E64-444B-7A4D-6675-FBBEAE060E16}"/>
              </a:ext>
            </a:extLst>
          </p:cNvPr>
          <p:cNvSpPr txBox="1"/>
          <p:nvPr/>
        </p:nvSpPr>
        <p:spPr>
          <a:xfrm>
            <a:off x="-12509" y="3189640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Small</a:t>
            </a:r>
            <a:r>
              <a:rPr lang="en-GB" sz="1400" dirty="0">
                <a:solidFill>
                  <a:schemeClr val="accent1"/>
                </a:solidFill>
              </a:rPr>
              <a:t> (100h)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training dataset</a:t>
            </a:r>
          </a:p>
        </p:txBody>
      </p:sp>
      <p:cxnSp>
        <p:nvCxnSpPr>
          <p:cNvPr id="1177" name="直接箭头连接符 1176">
            <a:extLst>
              <a:ext uri="{FF2B5EF4-FFF2-40B4-BE49-F238E27FC236}">
                <a16:creationId xmlns:a16="http://schemas.microsoft.com/office/drawing/2014/main" id="{ECA8862D-6581-1A42-D162-F2EEAF4D49CA}"/>
              </a:ext>
            </a:extLst>
          </p:cNvPr>
          <p:cNvCxnSpPr>
            <a:cxnSpLocks/>
          </p:cNvCxnSpPr>
          <p:nvPr/>
        </p:nvCxnSpPr>
        <p:spPr>
          <a:xfrm flipV="1">
            <a:off x="923487" y="2897036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直接连接符 1178">
            <a:extLst>
              <a:ext uri="{FF2B5EF4-FFF2-40B4-BE49-F238E27FC236}">
                <a16:creationId xmlns:a16="http://schemas.microsoft.com/office/drawing/2014/main" id="{7FF20C7C-D9A5-84FD-25EB-51A9FB710A45}"/>
              </a:ext>
            </a:extLst>
          </p:cNvPr>
          <p:cNvCxnSpPr>
            <a:cxnSpLocks/>
          </p:cNvCxnSpPr>
          <p:nvPr/>
        </p:nvCxnSpPr>
        <p:spPr>
          <a:xfrm>
            <a:off x="4328989" y="507155"/>
            <a:ext cx="0" cy="452277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470BE41D-02DD-CDE1-8691-72090FCDE70B}"/>
              </a:ext>
            </a:extLst>
          </p:cNvPr>
          <p:cNvSpPr/>
          <p:nvPr/>
        </p:nvSpPr>
        <p:spPr>
          <a:xfrm>
            <a:off x="9800839" y="2157763"/>
            <a:ext cx="2476500" cy="2714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201D8C5-0150-903E-9CE4-5FAA5FA66A02}"/>
              </a:ext>
            </a:extLst>
          </p:cNvPr>
          <p:cNvSpPr/>
          <p:nvPr/>
        </p:nvSpPr>
        <p:spPr>
          <a:xfrm>
            <a:off x="10891230" y="336784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10C42EF-5D00-8B92-96AC-199AE4C60F4D}"/>
              </a:ext>
            </a:extLst>
          </p:cNvPr>
          <p:cNvCxnSpPr>
            <a:cxnSpLocks/>
          </p:cNvCxnSpPr>
          <p:nvPr/>
        </p:nvCxnSpPr>
        <p:spPr>
          <a:xfrm flipV="1">
            <a:off x="10270545" y="422103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E9A53D6-5B45-824B-9103-C6A4AE787688}"/>
              </a:ext>
            </a:extLst>
          </p:cNvPr>
          <p:cNvSpPr/>
          <p:nvPr/>
        </p:nvSpPr>
        <p:spPr>
          <a:xfrm>
            <a:off x="10900055" y="410479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F45A3C-44E1-20E5-9C2D-2BBF6401D8C5}"/>
              </a:ext>
            </a:extLst>
          </p:cNvPr>
          <p:cNvSpPr/>
          <p:nvPr/>
        </p:nvSpPr>
        <p:spPr>
          <a:xfrm>
            <a:off x="10022832" y="3684325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29F26C-EF28-E90A-12AB-D5F62B6366F2}"/>
              </a:ext>
            </a:extLst>
          </p:cNvPr>
          <p:cNvSpPr txBox="1"/>
          <p:nvPr/>
        </p:nvSpPr>
        <p:spPr>
          <a:xfrm>
            <a:off x="9993991" y="3752418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AF7367E-D03C-DAFD-7811-3783A005FA60}"/>
              </a:ext>
            </a:extLst>
          </p:cNvPr>
          <p:cNvSpPr/>
          <p:nvPr/>
        </p:nvSpPr>
        <p:spPr>
          <a:xfrm>
            <a:off x="10889454" y="3739505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661866B-F2CC-305F-008F-25DA76129CF2}"/>
              </a:ext>
            </a:extLst>
          </p:cNvPr>
          <p:cNvSpPr/>
          <p:nvPr/>
        </p:nvSpPr>
        <p:spPr>
          <a:xfrm>
            <a:off x="10882672" y="2728499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554FE65-AE56-0E44-1A3F-E7E9B3723E28}"/>
              </a:ext>
            </a:extLst>
          </p:cNvPr>
          <p:cNvCxnSpPr>
            <a:cxnSpLocks/>
          </p:cNvCxnSpPr>
          <p:nvPr/>
        </p:nvCxnSpPr>
        <p:spPr>
          <a:xfrm flipV="1">
            <a:off x="11080732" y="43134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79ABCC5-AA3A-E5C3-D5EA-A1ABD3863B07}"/>
              </a:ext>
            </a:extLst>
          </p:cNvPr>
          <p:cNvCxnSpPr>
            <a:cxnSpLocks/>
          </p:cNvCxnSpPr>
          <p:nvPr/>
        </p:nvCxnSpPr>
        <p:spPr>
          <a:xfrm flipV="1">
            <a:off x="11332523" y="431341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DFE44C2-4520-CDAF-7D86-A5076F15822E}"/>
              </a:ext>
            </a:extLst>
          </p:cNvPr>
          <p:cNvCxnSpPr>
            <a:cxnSpLocks/>
          </p:cNvCxnSpPr>
          <p:nvPr/>
        </p:nvCxnSpPr>
        <p:spPr>
          <a:xfrm flipV="1">
            <a:off x="11586966" y="431298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3D44794-F79D-9CD7-6CEA-7F5E4FD00F1A}"/>
              </a:ext>
            </a:extLst>
          </p:cNvPr>
          <p:cNvCxnSpPr>
            <a:cxnSpLocks/>
          </p:cNvCxnSpPr>
          <p:nvPr/>
        </p:nvCxnSpPr>
        <p:spPr>
          <a:xfrm flipV="1">
            <a:off x="11067642" y="249973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FE269A6-1D4A-E14A-C722-F00E643C0398}"/>
              </a:ext>
            </a:extLst>
          </p:cNvPr>
          <p:cNvCxnSpPr>
            <a:cxnSpLocks/>
          </p:cNvCxnSpPr>
          <p:nvPr/>
        </p:nvCxnSpPr>
        <p:spPr>
          <a:xfrm flipV="1">
            <a:off x="11319433" y="249973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708A12-5AC5-696C-E592-9E455711A78A}"/>
              </a:ext>
            </a:extLst>
          </p:cNvPr>
          <p:cNvCxnSpPr>
            <a:cxnSpLocks/>
          </p:cNvCxnSpPr>
          <p:nvPr/>
        </p:nvCxnSpPr>
        <p:spPr>
          <a:xfrm flipV="1">
            <a:off x="11573876" y="249931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4E90090-B69F-B0B7-BB3A-9D2D3B3495F2}"/>
              </a:ext>
            </a:extLst>
          </p:cNvPr>
          <p:cNvSpPr/>
          <p:nvPr/>
        </p:nvSpPr>
        <p:spPr>
          <a:xfrm>
            <a:off x="10306128" y="3448660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02B121D-9939-0597-7878-07B54DBDB406}"/>
              </a:ext>
            </a:extLst>
          </p:cNvPr>
          <p:cNvCxnSpPr>
            <a:cxnSpLocks/>
          </p:cNvCxnSpPr>
          <p:nvPr/>
        </p:nvCxnSpPr>
        <p:spPr>
          <a:xfrm>
            <a:off x="10768937" y="3035332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5242BC7-B773-0AF3-8BC5-F46B1CC20037}"/>
              </a:ext>
            </a:extLst>
          </p:cNvPr>
          <p:cNvSpPr/>
          <p:nvPr/>
        </p:nvSpPr>
        <p:spPr>
          <a:xfrm rot="440232">
            <a:off x="10780158" y="2845291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F63B677-362C-894A-0A2D-570C3ECF0320}"/>
              </a:ext>
            </a:extLst>
          </p:cNvPr>
          <p:cNvSpPr/>
          <p:nvPr/>
        </p:nvSpPr>
        <p:spPr>
          <a:xfrm rot="20898683">
            <a:off x="10795520" y="4145695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C852ECC-7BAF-53E3-6BBE-4CAC4AA2D68E}"/>
              </a:ext>
            </a:extLst>
          </p:cNvPr>
          <p:cNvCxnSpPr>
            <a:cxnSpLocks/>
          </p:cNvCxnSpPr>
          <p:nvPr/>
        </p:nvCxnSpPr>
        <p:spPr>
          <a:xfrm>
            <a:off x="10788572" y="3454026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88B10E5-7575-5442-6F4D-F4AC889D0944}"/>
              </a:ext>
            </a:extLst>
          </p:cNvPr>
          <p:cNvCxnSpPr>
            <a:cxnSpLocks/>
          </p:cNvCxnSpPr>
          <p:nvPr/>
        </p:nvCxnSpPr>
        <p:spPr>
          <a:xfrm>
            <a:off x="10788572" y="3852217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ADA943C-2D5F-E5B2-45E8-EE77D9D8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800" y="4530915"/>
            <a:ext cx="199490" cy="18504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B92BE41-41F6-1D27-AFE2-9D2BAD1BE2DA}"/>
              </a:ext>
            </a:extLst>
          </p:cNvPr>
          <p:cNvSpPr txBox="1"/>
          <p:nvPr/>
        </p:nvSpPr>
        <p:spPr>
          <a:xfrm>
            <a:off x="10971836" y="2693922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686DC4C-8461-A338-D205-AEBFE1F1E015}"/>
              </a:ext>
            </a:extLst>
          </p:cNvPr>
          <p:cNvSpPr txBox="1"/>
          <p:nvPr/>
        </p:nvSpPr>
        <p:spPr>
          <a:xfrm>
            <a:off x="11262593" y="29106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0A52E81-7320-0AD1-26E2-64F613D25C64}"/>
              </a:ext>
            </a:extLst>
          </p:cNvPr>
          <p:cNvSpPr txBox="1"/>
          <p:nvPr/>
        </p:nvSpPr>
        <p:spPr>
          <a:xfrm>
            <a:off x="10971835" y="3341421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EAFEB0-D89D-0CE0-A687-E7B9EDF68D95}"/>
              </a:ext>
            </a:extLst>
          </p:cNvPr>
          <p:cNvSpPr txBox="1"/>
          <p:nvPr/>
        </p:nvSpPr>
        <p:spPr>
          <a:xfrm>
            <a:off x="10971834" y="3709781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147A49B-675A-9129-F2C9-CC2FC5167340}"/>
              </a:ext>
            </a:extLst>
          </p:cNvPr>
          <p:cNvSpPr txBox="1"/>
          <p:nvPr/>
        </p:nvSpPr>
        <p:spPr>
          <a:xfrm>
            <a:off x="10963005" y="4064261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F9DBA53-7966-A588-425B-34A80FB10E85}"/>
              </a:ext>
            </a:extLst>
          </p:cNvPr>
          <p:cNvCxnSpPr>
            <a:cxnSpLocks/>
          </p:cNvCxnSpPr>
          <p:nvPr/>
        </p:nvCxnSpPr>
        <p:spPr>
          <a:xfrm flipV="1">
            <a:off x="11858204" y="432195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CB3A83A-7379-BED4-1B35-741A14DEB3E0}"/>
              </a:ext>
            </a:extLst>
          </p:cNvPr>
          <p:cNvCxnSpPr>
            <a:cxnSpLocks/>
          </p:cNvCxnSpPr>
          <p:nvPr/>
        </p:nvCxnSpPr>
        <p:spPr>
          <a:xfrm flipV="1">
            <a:off x="11858204" y="2495639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1B384DE-4113-037D-1C34-5AC496A61D03}"/>
              </a:ext>
            </a:extLst>
          </p:cNvPr>
          <p:cNvGrpSpPr/>
          <p:nvPr/>
        </p:nvGrpSpPr>
        <p:grpSpPr>
          <a:xfrm>
            <a:off x="11081875" y="3221836"/>
            <a:ext cx="753946" cy="147057"/>
            <a:chOff x="7984794" y="3510095"/>
            <a:chExt cx="753946" cy="147057"/>
          </a:xfrm>
        </p:grpSpPr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4E3FE8E-5DD7-CA11-CB9F-BA6C11E66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CF849D35-3E0B-70E6-FAB9-C39237722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FF1786C-DEBC-90CD-2424-D5F09001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ECE1E7E4-145A-2410-69E0-B47028E9F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BFF58B6-9D6D-A351-BCDF-205573BFFD50}"/>
              </a:ext>
            </a:extLst>
          </p:cNvPr>
          <p:cNvGrpSpPr/>
          <p:nvPr/>
        </p:nvGrpSpPr>
        <p:grpSpPr>
          <a:xfrm>
            <a:off x="11088362" y="2942298"/>
            <a:ext cx="753946" cy="147057"/>
            <a:chOff x="7984794" y="3510095"/>
            <a:chExt cx="753946" cy="147057"/>
          </a:xfrm>
        </p:grpSpPr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9ADA8A2-AAA2-E66E-E889-4D9A80779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A2332A6B-4657-19D4-1AAA-7D373F59B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61C7F628-2A95-3F7C-55D8-1675C0585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57DD916-1DE4-0B45-5A3B-2421DD9B2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00E045A-E672-956E-EDCD-CA593D42B9CC}"/>
              </a:ext>
            </a:extLst>
          </p:cNvPr>
          <p:cNvGrpSpPr/>
          <p:nvPr/>
        </p:nvGrpSpPr>
        <p:grpSpPr>
          <a:xfrm>
            <a:off x="11093369" y="3591265"/>
            <a:ext cx="753946" cy="147057"/>
            <a:chOff x="7984794" y="3510095"/>
            <a:chExt cx="753946" cy="147057"/>
          </a:xfrm>
        </p:grpSpPr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E6B44E13-C19A-A30B-4C88-B4378F681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7BAE43B-ABD9-C4E8-D214-2A8864856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B4D0D3F-98F2-948B-2F4F-524909F14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125B3963-14C0-07CF-DA52-91841A1876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86E3A93-580E-CED7-766B-93F7A645AA15}"/>
              </a:ext>
            </a:extLst>
          </p:cNvPr>
          <p:cNvGrpSpPr/>
          <p:nvPr/>
        </p:nvGrpSpPr>
        <p:grpSpPr>
          <a:xfrm>
            <a:off x="11100243" y="3967952"/>
            <a:ext cx="753946" cy="147057"/>
            <a:chOff x="7984794" y="3510095"/>
            <a:chExt cx="753946" cy="147057"/>
          </a:xfrm>
        </p:grpSpPr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18EA8032-C74F-2AF4-35B0-0B15EAFC5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4794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0476D5D0-1DE5-4593-8216-C6067DA75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6585" y="3510344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68843BFB-6D34-4A9B-8749-43776DA7E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028" y="3510095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26141E0F-ABD0-7187-37E8-3CD52EED9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8740" y="3516899"/>
              <a:ext cx="0" cy="14025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E16117E4-B5A9-EDD0-C2BC-257D675CCE07}"/>
              </a:ext>
            </a:extLst>
          </p:cNvPr>
          <p:cNvSpPr/>
          <p:nvPr/>
        </p:nvSpPr>
        <p:spPr>
          <a:xfrm>
            <a:off x="10971834" y="4532664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92228-01DB-1E9A-C81F-6AAC7851AF30}"/>
              </a:ext>
            </a:extLst>
          </p:cNvPr>
          <p:cNvSpPr/>
          <p:nvPr/>
        </p:nvSpPr>
        <p:spPr>
          <a:xfrm>
            <a:off x="11220349" y="4531328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CD9419C-9C2B-137A-D5CF-D57959DA316D}"/>
              </a:ext>
            </a:extLst>
          </p:cNvPr>
          <p:cNvSpPr/>
          <p:nvPr/>
        </p:nvSpPr>
        <p:spPr>
          <a:xfrm>
            <a:off x="11483790" y="452923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1C91D3F-AC7D-161D-DC01-16F2BC101E59}"/>
              </a:ext>
            </a:extLst>
          </p:cNvPr>
          <p:cNvSpPr/>
          <p:nvPr/>
        </p:nvSpPr>
        <p:spPr>
          <a:xfrm>
            <a:off x="11743631" y="4530573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0093F48-A428-5D8C-6E7C-9F416AF29143}"/>
              </a:ext>
            </a:extLst>
          </p:cNvPr>
          <p:cNvSpPr txBox="1"/>
          <p:nvPr/>
        </p:nvSpPr>
        <p:spPr>
          <a:xfrm>
            <a:off x="11198460" y="4476453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A3351E8-1278-EFFB-1E85-D81F4155EFCD}"/>
              </a:ext>
            </a:extLst>
          </p:cNvPr>
          <p:cNvSpPr/>
          <p:nvPr/>
        </p:nvSpPr>
        <p:spPr>
          <a:xfrm>
            <a:off x="11483790" y="231821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2B5D153-209A-F39C-8419-8596CA977A55}"/>
              </a:ext>
            </a:extLst>
          </p:cNvPr>
          <p:cNvSpPr/>
          <p:nvPr/>
        </p:nvSpPr>
        <p:spPr>
          <a:xfrm>
            <a:off x="11743631" y="2319552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8D52F1-83E5-72CD-48CA-22075AA4D05F}"/>
              </a:ext>
            </a:extLst>
          </p:cNvPr>
          <p:cNvSpPr txBox="1"/>
          <p:nvPr/>
        </p:nvSpPr>
        <p:spPr>
          <a:xfrm>
            <a:off x="11198460" y="2265432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116BE9E-E367-F08A-B470-5C2CBD53DC7D}"/>
              </a:ext>
            </a:extLst>
          </p:cNvPr>
          <p:cNvSpPr txBox="1"/>
          <p:nvPr/>
        </p:nvSpPr>
        <p:spPr>
          <a:xfrm>
            <a:off x="1315293" y="1390764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Small </a:t>
            </a:r>
          </a:p>
          <a:p>
            <a:r>
              <a:rPr lang="en-GB" dirty="0">
                <a:solidFill>
                  <a:schemeClr val="accent6"/>
                </a:solidFill>
              </a:rPr>
              <a:t>(4 layer) </a:t>
            </a:r>
          </a:p>
          <a:p>
            <a:r>
              <a:rPr lang="en-GB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AFA52CBE-6E96-83FE-1A19-D9B9D4F22700}"/>
              </a:ext>
            </a:extLst>
          </p:cNvPr>
          <p:cNvSpPr/>
          <p:nvPr/>
        </p:nvSpPr>
        <p:spPr>
          <a:xfrm>
            <a:off x="1334408" y="1411229"/>
            <a:ext cx="2814122" cy="271462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35A999B8-0BDE-A6E5-2EA6-022A47082678}"/>
              </a:ext>
            </a:extLst>
          </p:cNvPr>
          <p:cNvSpPr txBox="1"/>
          <p:nvPr/>
        </p:nvSpPr>
        <p:spPr>
          <a:xfrm>
            <a:off x="5919558" y="1291328"/>
            <a:ext cx="1223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Large</a:t>
            </a:r>
          </a:p>
          <a:p>
            <a:r>
              <a:rPr lang="en-GB" dirty="0">
                <a:solidFill>
                  <a:schemeClr val="accent6"/>
                </a:solidFill>
              </a:rPr>
              <a:t>(32 layer) </a:t>
            </a:r>
          </a:p>
          <a:p>
            <a:r>
              <a:rPr lang="en-GB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2F59F28-D09A-D60E-25A8-E62C94694CE9}"/>
              </a:ext>
            </a:extLst>
          </p:cNvPr>
          <p:cNvSpPr txBox="1"/>
          <p:nvPr/>
        </p:nvSpPr>
        <p:spPr>
          <a:xfrm>
            <a:off x="4290505" y="381241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(A)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65C9A84B-513E-3647-7600-BAA235229046}"/>
              </a:ext>
            </a:extLst>
          </p:cNvPr>
          <p:cNvSpPr txBox="1"/>
          <p:nvPr/>
        </p:nvSpPr>
        <p:spPr>
          <a:xfrm>
            <a:off x="5599738" y="80001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(B)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9415A124-C700-FB49-2219-710A28CE8BAD}"/>
              </a:ext>
            </a:extLst>
          </p:cNvPr>
          <p:cNvSpPr txBox="1"/>
          <p:nvPr/>
        </p:nvSpPr>
        <p:spPr>
          <a:xfrm>
            <a:off x="5329839" y="1472377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(C)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FDC53F76-E8BA-E79F-EA77-D79A81A0C24A}"/>
              </a:ext>
            </a:extLst>
          </p:cNvPr>
          <p:cNvSpPr/>
          <p:nvPr/>
        </p:nvSpPr>
        <p:spPr>
          <a:xfrm>
            <a:off x="3232946" y="1906204"/>
            <a:ext cx="210140" cy="17046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9ACD60F-DEE5-0404-2A47-EAE89AADBCDD}"/>
              </a:ext>
            </a:extLst>
          </p:cNvPr>
          <p:cNvSpPr txBox="1"/>
          <p:nvPr/>
        </p:nvSpPr>
        <p:spPr>
          <a:xfrm>
            <a:off x="3433884" y="2535578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decoder </a:t>
            </a:r>
          </a:p>
          <a:p>
            <a:r>
              <a:rPr lang="en-GB" sz="1200" dirty="0"/>
              <a:t>layers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152301C-02B9-8F29-9D54-DC0163150710}"/>
              </a:ext>
            </a:extLst>
          </p:cNvPr>
          <p:cNvSpPr/>
          <p:nvPr/>
        </p:nvSpPr>
        <p:spPr>
          <a:xfrm>
            <a:off x="6084403" y="2857845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3948C22-9A29-B6D5-6763-327B93359404}"/>
              </a:ext>
            </a:extLst>
          </p:cNvPr>
          <p:cNvSpPr txBox="1"/>
          <p:nvPr/>
        </p:nvSpPr>
        <p:spPr>
          <a:xfrm>
            <a:off x="6001345" y="2962798"/>
            <a:ext cx="1020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Encoder</a:t>
            </a:r>
          </a:p>
        </p:txBody>
      </p:sp>
      <p:sp>
        <p:nvSpPr>
          <p:cNvPr id="128" name="右大括号 127">
            <a:extLst>
              <a:ext uri="{FF2B5EF4-FFF2-40B4-BE49-F238E27FC236}">
                <a16:creationId xmlns:a16="http://schemas.microsoft.com/office/drawing/2014/main" id="{4647AA4E-6B2C-771C-53A9-213B533829D1}"/>
              </a:ext>
            </a:extLst>
          </p:cNvPr>
          <p:cNvSpPr/>
          <p:nvPr/>
        </p:nvSpPr>
        <p:spPr>
          <a:xfrm>
            <a:off x="7899072" y="1874509"/>
            <a:ext cx="210140" cy="17046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618C48C5-7753-C9CD-3890-0459B071D604}"/>
              </a:ext>
            </a:extLst>
          </p:cNvPr>
          <p:cNvSpPr txBox="1"/>
          <p:nvPr/>
        </p:nvSpPr>
        <p:spPr>
          <a:xfrm>
            <a:off x="8100010" y="250388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decoder </a:t>
            </a:r>
          </a:p>
          <a:p>
            <a:r>
              <a:rPr lang="en-GB" sz="1200" dirty="0"/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149343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 113">
            <a:extLst>
              <a:ext uri="{FF2B5EF4-FFF2-40B4-BE49-F238E27FC236}">
                <a16:creationId xmlns:a16="http://schemas.microsoft.com/office/drawing/2014/main" id="{D0E53E80-CC39-7B12-E8E3-192D06C29BA0}"/>
              </a:ext>
            </a:extLst>
          </p:cNvPr>
          <p:cNvSpPr/>
          <p:nvPr/>
        </p:nvSpPr>
        <p:spPr>
          <a:xfrm>
            <a:off x="4940432" y="2799697"/>
            <a:ext cx="889987" cy="4159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9AC1561-C43C-839E-02B0-D1D27050625F}"/>
              </a:ext>
            </a:extLst>
          </p:cNvPr>
          <p:cNvSpPr txBox="1"/>
          <p:nvPr/>
        </p:nvSpPr>
        <p:spPr>
          <a:xfrm>
            <a:off x="4885574" y="2782154"/>
            <a:ext cx="1057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Rule-based</a:t>
            </a:r>
          </a:p>
          <a:p>
            <a:r>
              <a:rPr lang="en-GB" sz="1100" dirty="0"/>
              <a:t>Post-process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60AEBE4-E231-F629-C8FB-446FD2132182}"/>
              </a:ext>
            </a:extLst>
          </p:cNvPr>
          <p:cNvSpPr/>
          <p:nvPr/>
        </p:nvSpPr>
        <p:spPr>
          <a:xfrm>
            <a:off x="3587861" y="3220097"/>
            <a:ext cx="533733" cy="367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62454CD-125D-4DB9-6871-7A8CE31BD631}"/>
              </a:ext>
            </a:extLst>
          </p:cNvPr>
          <p:cNvSpPr txBox="1"/>
          <p:nvPr/>
        </p:nvSpPr>
        <p:spPr>
          <a:xfrm>
            <a:off x="3521420" y="3201802"/>
            <a:ext cx="686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Biasing</a:t>
            </a:r>
          </a:p>
          <a:p>
            <a:r>
              <a:rPr lang="en-GB" sz="1100" dirty="0"/>
              <a:t>network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7EA3D6-6D60-08CB-DEF6-D2305E515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6D363C-845E-4219-96B3-B99B6C458A74}"/>
              </a:ext>
            </a:extLst>
          </p:cNvPr>
          <p:cNvSpPr txBox="1"/>
          <p:nvPr/>
        </p:nvSpPr>
        <p:spPr>
          <a:xfrm>
            <a:off x="509885" y="2375218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Go to </a:t>
            </a:r>
            <a:r>
              <a:rPr lang="en-GB" sz="1100" dirty="0">
                <a:solidFill>
                  <a:srgbClr val="FF0000"/>
                </a:solidFill>
              </a:rPr>
              <a:t>bed rock </a:t>
            </a:r>
            <a:r>
              <a:rPr lang="en-GB" sz="1100" dirty="0"/>
              <a:t>station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0CF161-F1EC-13C8-72F9-550F2D2A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8" y="4486902"/>
            <a:ext cx="199490" cy="18504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4C9BC6-C576-6B25-A958-D3182CA3EAD7}"/>
              </a:ext>
            </a:extLst>
          </p:cNvPr>
          <p:cNvSpPr txBox="1"/>
          <p:nvPr/>
        </p:nvSpPr>
        <p:spPr>
          <a:xfrm>
            <a:off x="626147" y="4455996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Go to Bedok station</a:t>
            </a:r>
            <a:endParaRPr lang="en-GB" sz="11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ABFBE1-3E48-5D20-FB6A-6E71E059FBA7}"/>
              </a:ext>
            </a:extLst>
          </p:cNvPr>
          <p:cNvSpPr txBox="1"/>
          <p:nvPr/>
        </p:nvSpPr>
        <p:spPr>
          <a:xfrm>
            <a:off x="704887" y="195282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u="sng" dirty="0"/>
              <a:t>w/o biasing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446AFE4-529E-52EC-19CB-387832BE7260}"/>
              </a:ext>
            </a:extLst>
          </p:cNvPr>
          <p:cNvSpPr/>
          <p:nvPr/>
        </p:nvSpPr>
        <p:spPr>
          <a:xfrm>
            <a:off x="896021" y="3664838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140D33-5C3B-A07C-DD02-46A09F211540}"/>
              </a:ext>
            </a:extLst>
          </p:cNvPr>
          <p:cNvSpPr txBox="1"/>
          <p:nvPr/>
        </p:nvSpPr>
        <p:spPr>
          <a:xfrm>
            <a:off x="824974" y="3708980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7E2BF8-642A-905E-29E4-712A2B8FDB6E}"/>
              </a:ext>
            </a:extLst>
          </p:cNvPr>
          <p:cNvSpPr/>
          <p:nvPr/>
        </p:nvSpPr>
        <p:spPr>
          <a:xfrm>
            <a:off x="896021" y="2868604"/>
            <a:ext cx="613243" cy="5367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06FAC03-AC96-A8B4-71BD-190F26876511}"/>
              </a:ext>
            </a:extLst>
          </p:cNvPr>
          <p:cNvSpPr txBox="1"/>
          <p:nvPr/>
        </p:nvSpPr>
        <p:spPr>
          <a:xfrm>
            <a:off x="824974" y="2912746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1862381-59D2-987C-7116-CD090C25C373}"/>
              </a:ext>
            </a:extLst>
          </p:cNvPr>
          <p:cNvCxnSpPr>
            <a:cxnSpLocks/>
          </p:cNvCxnSpPr>
          <p:nvPr/>
        </p:nvCxnSpPr>
        <p:spPr>
          <a:xfrm flipV="1">
            <a:off x="1210201" y="3426710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207E22C-13FF-0FC0-4EFA-6D83C90A3121}"/>
              </a:ext>
            </a:extLst>
          </p:cNvPr>
          <p:cNvCxnSpPr>
            <a:cxnSpLocks/>
          </p:cNvCxnSpPr>
          <p:nvPr/>
        </p:nvCxnSpPr>
        <p:spPr>
          <a:xfrm flipV="1">
            <a:off x="1210201" y="2630476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581BF02-7279-871A-FAC4-4C1419B9B364}"/>
              </a:ext>
            </a:extLst>
          </p:cNvPr>
          <p:cNvCxnSpPr>
            <a:cxnSpLocks/>
          </p:cNvCxnSpPr>
          <p:nvPr/>
        </p:nvCxnSpPr>
        <p:spPr>
          <a:xfrm flipV="1">
            <a:off x="1229580" y="4201551"/>
            <a:ext cx="0" cy="23812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A3F1313-FFFB-944C-5A7E-A02CC519F693}"/>
              </a:ext>
            </a:extLst>
          </p:cNvPr>
          <p:cNvGrpSpPr/>
          <p:nvPr/>
        </p:nvGrpSpPr>
        <p:grpSpPr>
          <a:xfrm>
            <a:off x="267689" y="2343809"/>
            <a:ext cx="265880" cy="286667"/>
            <a:chOff x="4229616" y="1596777"/>
            <a:chExt cx="314617" cy="387569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ECBDD8F-1876-BDCD-6859-1DCAD7A757EB}"/>
                </a:ext>
              </a:extLst>
            </p:cNvPr>
            <p:cNvSpPr/>
            <p:nvPr/>
          </p:nvSpPr>
          <p:spPr>
            <a:xfrm>
              <a:off x="4310906" y="1668874"/>
              <a:ext cx="233327" cy="315472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2FAA377-E3AF-51BD-D53F-CC471945807C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27" y="1783233"/>
              <a:ext cx="62927" cy="3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EE2490B-CC67-98C0-5912-9E4342C344F6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93" y="1831952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F45AD7B-A25C-98E2-8560-13AE9586EBA1}"/>
                </a:ext>
              </a:extLst>
            </p:cNvPr>
            <p:cNvCxnSpPr>
              <a:cxnSpLocks/>
            </p:cNvCxnSpPr>
            <p:nvPr/>
          </p:nvCxnSpPr>
          <p:spPr>
            <a:xfrm>
              <a:off x="4343666" y="1880353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6A1F421-5A94-A423-2A66-51E58604732A}"/>
                </a:ext>
              </a:extLst>
            </p:cNvPr>
            <p:cNvCxnSpPr>
              <a:cxnSpLocks/>
            </p:cNvCxnSpPr>
            <p:nvPr/>
          </p:nvCxnSpPr>
          <p:spPr>
            <a:xfrm>
              <a:off x="4348330" y="1937441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AAC2787-1720-3B59-38E2-8DADE1638B41}"/>
                </a:ext>
              </a:extLst>
            </p:cNvPr>
            <p:cNvSpPr txBox="1"/>
            <p:nvPr/>
          </p:nvSpPr>
          <p:spPr>
            <a:xfrm>
              <a:off x="4229616" y="1596777"/>
              <a:ext cx="2551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5FEBA1C-9B5F-CB6A-31F3-4587B03777F3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27" y="1724255"/>
              <a:ext cx="62927" cy="3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3D28820F-29D4-CAEB-A274-293C9CCFD64F}"/>
              </a:ext>
            </a:extLst>
          </p:cNvPr>
          <p:cNvSpPr/>
          <p:nvPr/>
        </p:nvSpPr>
        <p:spPr>
          <a:xfrm>
            <a:off x="2794363" y="3828614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557BD65-937A-7925-3B33-EAB455C60053}"/>
              </a:ext>
            </a:extLst>
          </p:cNvPr>
          <p:cNvSpPr txBox="1"/>
          <p:nvPr/>
        </p:nvSpPr>
        <p:spPr>
          <a:xfrm>
            <a:off x="2723316" y="3872756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B141116-92CC-8AF0-30D2-9E1BF7BDF349}"/>
              </a:ext>
            </a:extLst>
          </p:cNvPr>
          <p:cNvSpPr/>
          <p:nvPr/>
        </p:nvSpPr>
        <p:spPr>
          <a:xfrm>
            <a:off x="2794363" y="3138152"/>
            <a:ext cx="613243" cy="5367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330381C-7758-D1ED-F858-57C024D9A11E}"/>
              </a:ext>
            </a:extLst>
          </p:cNvPr>
          <p:cNvSpPr txBox="1"/>
          <p:nvPr/>
        </p:nvSpPr>
        <p:spPr>
          <a:xfrm>
            <a:off x="2723316" y="3182294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296FD62A-41C1-98B6-B36F-C7EE6543DD1F}"/>
              </a:ext>
            </a:extLst>
          </p:cNvPr>
          <p:cNvCxnSpPr>
            <a:cxnSpLocks/>
          </p:cNvCxnSpPr>
          <p:nvPr/>
        </p:nvCxnSpPr>
        <p:spPr>
          <a:xfrm flipH="1" flipV="1">
            <a:off x="3108542" y="3678075"/>
            <a:ext cx="1" cy="15053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A1F368B-8724-D5BC-AEEB-D2CF19759900}"/>
              </a:ext>
            </a:extLst>
          </p:cNvPr>
          <p:cNvCxnSpPr>
            <a:cxnSpLocks/>
          </p:cNvCxnSpPr>
          <p:nvPr/>
        </p:nvCxnSpPr>
        <p:spPr>
          <a:xfrm flipV="1">
            <a:off x="3108543" y="2978627"/>
            <a:ext cx="0" cy="15952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2BC7CF6-CC6C-5512-4F67-55517B0D274F}"/>
              </a:ext>
            </a:extLst>
          </p:cNvPr>
          <p:cNvCxnSpPr>
            <a:cxnSpLocks/>
          </p:cNvCxnSpPr>
          <p:nvPr/>
        </p:nvCxnSpPr>
        <p:spPr>
          <a:xfrm flipV="1">
            <a:off x="3127922" y="4365327"/>
            <a:ext cx="0" cy="14867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4B57FCD-21C8-5E6B-1098-90BECF0E2E4F}"/>
              </a:ext>
            </a:extLst>
          </p:cNvPr>
          <p:cNvCxnSpPr>
            <a:cxnSpLocks/>
          </p:cNvCxnSpPr>
          <p:nvPr/>
        </p:nvCxnSpPr>
        <p:spPr>
          <a:xfrm>
            <a:off x="3420725" y="3405144"/>
            <a:ext cx="167136" cy="0"/>
          </a:xfrm>
          <a:prstGeom prst="straightConnector1">
            <a:avLst/>
          </a:prstGeom>
          <a:noFill/>
          <a:ln w="12700" cap="flat" cmpd="sng" algn="ctr">
            <a:solidFill>
              <a:schemeClr val="accent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4E2A388A-15B3-E758-2A55-D4246CD82765}"/>
              </a:ext>
            </a:extLst>
          </p:cNvPr>
          <p:cNvCxnSpPr>
            <a:cxnSpLocks/>
            <a:stCxn id="56" idx="0"/>
          </p:cNvCxnSpPr>
          <p:nvPr/>
        </p:nvCxnSpPr>
        <p:spPr>
          <a:xfrm rot="16200000" flipV="1">
            <a:off x="3374697" y="2711875"/>
            <a:ext cx="302988" cy="676865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8891291-3E52-222A-F624-2D236B912904}"/>
                  </a:ext>
                </a:extLst>
              </p:cNvPr>
              <p:cNvSpPr txBox="1"/>
              <p:nvPr/>
            </p:nvSpPr>
            <p:spPr>
              <a:xfrm>
                <a:off x="2994729" y="2776959"/>
                <a:ext cx="2276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8891291-3E52-222A-F624-2D236B91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729" y="2776959"/>
                <a:ext cx="227626" cy="215444"/>
              </a:xfrm>
              <a:prstGeom prst="rect">
                <a:avLst/>
              </a:prstGeom>
              <a:blipFill>
                <a:blip r:embed="rId3"/>
                <a:stretch>
                  <a:fillRect l="-21053" r="-21053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79E6D378-BECB-5859-F847-EB53224937D9}"/>
              </a:ext>
            </a:extLst>
          </p:cNvPr>
          <p:cNvCxnSpPr>
            <a:cxnSpLocks/>
          </p:cNvCxnSpPr>
          <p:nvPr/>
        </p:nvCxnSpPr>
        <p:spPr>
          <a:xfrm flipV="1">
            <a:off x="3108542" y="2652264"/>
            <a:ext cx="0" cy="19122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548B3452-00EC-C55E-04CE-94B0B335DF39}"/>
              </a:ext>
            </a:extLst>
          </p:cNvPr>
          <p:cNvSpPr txBox="1"/>
          <p:nvPr/>
        </p:nvSpPr>
        <p:spPr>
          <a:xfrm>
            <a:off x="2288971" y="1950759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u="sng" dirty="0"/>
              <a:t>w/ biasing network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34BB60C-38F5-29DA-5392-EDBC44F2214F}"/>
              </a:ext>
            </a:extLst>
          </p:cNvPr>
          <p:cNvSpPr/>
          <p:nvPr/>
        </p:nvSpPr>
        <p:spPr>
          <a:xfrm>
            <a:off x="5079123" y="3912715"/>
            <a:ext cx="613243" cy="3946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2F25C09-0079-DD1D-73E0-8CD92BFC0BA8}"/>
              </a:ext>
            </a:extLst>
          </p:cNvPr>
          <p:cNvSpPr txBox="1"/>
          <p:nvPr/>
        </p:nvSpPr>
        <p:spPr>
          <a:xfrm>
            <a:off x="5008076" y="3873970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D5CF2D8-596F-E577-EEA0-F09DB446B99C}"/>
              </a:ext>
            </a:extLst>
          </p:cNvPr>
          <p:cNvSpPr/>
          <p:nvPr/>
        </p:nvSpPr>
        <p:spPr>
          <a:xfrm>
            <a:off x="5079123" y="3388413"/>
            <a:ext cx="613243" cy="3750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EC5616F-63DD-D932-9930-A94BCEEAE2AE}"/>
              </a:ext>
            </a:extLst>
          </p:cNvPr>
          <p:cNvSpPr txBox="1"/>
          <p:nvPr/>
        </p:nvSpPr>
        <p:spPr>
          <a:xfrm>
            <a:off x="5008076" y="3333542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563017-9C69-511A-3B20-F9BBD97CA555}"/>
              </a:ext>
            </a:extLst>
          </p:cNvPr>
          <p:cNvCxnSpPr>
            <a:cxnSpLocks/>
          </p:cNvCxnSpPr>
          <p:nvPr/>
        </p:nvCxnSpPr>
        <p:spPr>
          <a:xfrm flipH="1" flipV="1">
            <a:off x="5393302" y="3766701"/>
            <a:ext cx="1" cy="15053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C31F9D33-5CBB-E3D6-4D0B-5CA55F364FCA}"/>
              </a:ext>
            </a:extLst>
          </p:cNvPr>
          <p:cNvCxnSpPr>
            <a:cxnSpLocks/>
          </p:cNvCxnSpPr>
          <p:nvPr/>
        </p:nvCxnSpPr>
        <p:spPr>
          <a:xfrm flipV="1">
            <a:off x="5371485" y="3220097"/>
            <a:ext cx="0" cy="15952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6041F29-C0DC-B243-748B-C6ABC2D4E54E}"/>
              </a:ext>
            </a:extLst>
          </p:cNvPr>
          <p:cNvCxnSpPr>
            <a:cxnSpLocks/>
          </p:cNvCxnSpPr>
          <p:nvPr/>
        </p:nvCxnSpPr>
        <p:spPr>
          <a:xfrm flipV="1">
            <a:off x="5412682" y="4307323"/>
            <a:ext cx="0" cy="14867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1E38AD0A-936F-BC29-19E1-305EEBC30AF5}"/>
              </a:ext>
            </a:extLst>
          </p:cNvPr>
          <p:cNvCxnSpPr>
            <a:cxnSpLocks/>
          </p:cNvCxnSpPr>
          <p:nvPr/>
        </p:nvCxnSpPr>
        <p:spPr>
          <a:xfrm flipV="1">
            <a:off x="5371485" y="2641246"/>
            <a:ext cx="0" cy="15952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4979F9A6-780B-BF54-1329-F46384283FD2}"/>
              </a:ext>
            </a:extLst>
          </p:cNvPr>
          <p:cNvSpPr txBox="1"/>
          <p:nvPr/>
        </p:nvSpPr>
        <p:spPr>
          <a:xfrm>
            <a:off x="4489599" y="1931044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u="sng" dirty="0"/>
              <a:t>w/ post-processing</a:t>
            </a:r>
          </a:p>
        </p:txBody>
      </p: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1706B5F1-38E9-322D-2B53-52A155F8DDCE}"/>
              </a:ext>
            </a:extLst>
          </p:cNvPr>
          <p:cNvCxnSpPr>
            <a:cxnSpLocks/>
          </p:cNvCxnSpPr>
          <p:nvPr/>
        </p:nvCxnSpPr>
        <p:spPr>
          <a:xfrm>
            <a:off x="2043747" y="1552433"/>
            <a:ext cx="0" cy="3415352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17188D05-34CE-A783-C59E-B6AF5AC87798}"/>
              </a:ext>
            </a:extLst>
          </p:cNvPr>
          <p:cNvCxnSpPr>
            <a:cxnSpLocks/>
          </p:cNvCxnSpPr>
          <p:nvPr/>
        </p:nvCxnSpPr>
        <p:spPr>
          <a:xfrm>
            <a:off x="4437790" y="1552433"/>
            <a:ext cx="0" cy="3415352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DDB2412-0489-A973-9BD5-E655D3892720}"/>
              </a:ext>
            </a:extLst>
          </p:cNvPr>
          <p:cNvSpPr txBox="1"/>
          <p:nvPr/>
        </p:nvSpPr>
        <p:spPr>
          <a:xfrm>
            <a:off x="958196" y="1683261"/>
            <a:ext cx="5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EC700739-82F0-391F-6A29-2AA2A4E2A7C7}"/>
              </a:ext>
            </a:extLst>
          </p:cNvPr>
          <p:cNvSpPr txBox="1"/>
          <p:nvPr/>
        </p:nvSpPr>
        <p:spPr>
          <a:xfrm>
            <a:off x="2871441" y="1658164"/>
            <a:ext cx="5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2E69389-67AE-1E7A-AE6E-FC40E4DBB5CF}"/>
              </a:ext>
            </a:extLst>
          </p:cNvPr>
          <p:cNvSpPr txBox="1"/>
          <p:nvPr/>
        </p:nvSpPr>
        <p:spPr>
          <a:xfrm>
            <a:off x="5068823" y="1658029"/>
            <a:ext cx="5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(C)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ABEEE331-623E-9F71-2D35-906A2560AB02}"/>
              </a:ext>
            </a:extLst>
          </p:cNvPr>
          <p:cNvSpPr txBox="1"/>
          <p:nvPr/>
        </p:nvSpPr>
        <p:spPr>
          <a:xfrm>
            <a:off x="5371485" y="2614769"/>
            <a:ext cx="870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65000"/>
                  </a:schemeClr>
                </a:solidFill>
              </a:rPr>
              <a:t>(Non-trainable)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CA15DED6-AA04-797A-190A-A6C5B119B358}"/>
              </a:ext>
            </a:extLst>
          </p:cNvPr>
          <p:cNvSpPr txBox="1"/>
          <p:nvPr/>
        </p:nvSpPr>
        <p:spPr>
          <a:xfrm>
            <a:off x="3551441" y="3588365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65000"/>
                  </a:schemeClr>
                </a:solidFill>
              </a:rPr>
              <a:t>(trainable)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39F4B9-6B2A-FFA9-BBA0-E94659F6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13" y="4517808"/>
            <a:ext cx="199490" cy="1850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12287F-1627-B7C2-9A02-D29C1338FAAF}"/>
              </a:ext>
            </a:extLst>
          </p:cNvPr>
          <p:cNvSpPr txBox="1"/>
          <p:nvPr/>
        </p:nvSpPr>
        <p:spPr>
          <a:xfrm>
            <a:off x="2606072" y="4486902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Go to Bedok station</a:t>
            </a:r>
            <a:endParaRPr lang="en-GB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D5504A-DC94-3795-D69F-91A2A56D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06" y="4486902"/>
            <a:ext cx="199490" cy="1850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9F0B127-6880-7ED0-7AF7-4CB544F7DD17}"/>
              </a:ext>
            </a:extLst>
          </p:cNvPr>
          <p:cNvSpPr txBox="1"/>
          <p:nvPr/>
        </p:nvSpPr>
        <p:spPr>
          <a:xfrm>
            <a:off x="4815265" y="4455996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Go to Bedok station</a:t>
            </a:r>
            <a:endParaRPr lang="en-GB" sz="11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FD9C02-74F4-313B-EF98-87CE1DFF1C9D}"/>
              </a:ext>
            </a:extLst>
          </p:cNvPr>
          <p:cNvSpPr txBox="1"/>
          <p:nvPr/>
        </p:nvSpPr>
        <p:spPr>
          <a:xfrm>
            <a:off x="2609527" y="2369448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Go to </a:t>
            </a:r>
            <a:r>
              <a:rPr lang="en-US" altLang="zh-CN" sz="1100" dirty="0">
                <a:solidFill>
                  <a:schemeClr val="accent3">
                    <a:lumMod val="75000"/>
                  </a:schemeClr>
                </a:solidFill>
              </a:rPr>
              <a:t>Bedok</a:t>
            </a:r>
            <a:r>
              <a:rPr lang="en-US" altLang="zh-CN" sz="1100" dirty="0"/>
              <a:t> station</a:t>
            </a:r>
            <a:endParaRPr lang="en-GB" sz="11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167F56A-71B3-EEEA-5E6B-AF6D3BB208A9}"/>
              </a:ext>
            </a:extLst>
          </p:cNvPr>
          <p:cNvGrpSpPr/>
          <p:nvPr/>
        </p:nvGrpSpPr>
        <p:grpSpPr>
          <a:xfrm>
            <a:off x="2367331" y="2338039"/>
            <a:ext cx="265880" cy="286667"/>
            <a:chOff x="4229616" y="1596777"/>
            <a:chExt cx="314617" cy="38756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C9DB3B5-19C0-29E9-4BAF-181A34B13355}"/>
                </a:ext>
              </a:extLst>
            </p:cNvPr>
            <p:cNvSpPr/>
            <p:nvPr/>
          </p:nvSpPr>
          <p:spPr>
            <a:xfrm>
              <a:off x="4310906" y="1668874"/>
              <a:ext cx="233327" cy="315472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05A913B7-F69C-9B65-E7A5-988212BFF5E0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27" y="1783233"/>
              <a:ext cx="62927" cy="3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36A9811-28C9-7F22-A906-0624D299EC4F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93" y="1831952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86F6462-1F56-5E57-F51C-C5B32F4DD436}"/>
                </a:ext>
              </a:extLst>
            </p:cNvPr>
            <p:cNvCxnSpPr>
              <a:cxnSpLocks/>
            </p:cNvCxnSpPr>
            <p:nvPr/>
          </p:nvCxnSpPr>
          <p:spPr>
            <a:xfrm>
              <a:off x="4343666" y="1880353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0E871C1-3998-38A1-0291-9A3BFD731FBE}"/>
                </a:ext>
              </a:extLst>
            </p:cNvPr>
            <p:cNvCxnSpPr>
              <a:cxnSpLocks/>
            </p:cNvCxnSpPr>
            <p:nvPr/>
          </p:nvCxnSpPr>
          <p:spPr>
            <a:xfrm>
              <a:off x="4348330" y="1937441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1456FF-2EBB-D077-FB77-AE4C575A706E}"/>
                </a:ext>
              </a:extLst>
            </p:cNvPr>
            <p:cNvSpPr txBox="1"/>
            <p:nvPr/>
          </p:nvSpPr>
          <p:spPr>
            <a:xfrm>
              <a:off x="4229616" y="1596777"/>
              <a:ext cx="2551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C3F46E9-E65A-61B6-B34B-AF38DAA41BB9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27" y="1724255"/>
              <a:ext cx="62927" cy="3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02A06FD0-3A46-292A-DFD9-270E7E3D9ECC}"/>
              </a:ext>
            </a:extLst>
          </p:cNvPr>
          <p:cNvSpPr txBox="1"/>
          <p:nvPr/>
        </p:nvSpPr>
        <p:spPr>
          <a:xfrm>
            <a:off x="4833085" y="2381386"/>
            <a:ext cx="14205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Go to </a:t>
            </a:r>
            <a:r>
              <a:rPr lang="en-US" altLang="zh-CN" sz="1100" dirty="0">
                <a:solidFill>
                  <a:schemeClr val="accent3">
                    <a:lumMod val="75000"/>
                  </a:schemeClr>
                </a:solidFill>
              </a:rPr>
              <a:t>Bedok</a:t>
            </a:r>
            <a:r>
              <a:rPr lang="en-US" altLang="zh-CN" sz="1100" dirty="0"/>
              <a:t> station</a:t>
            </a:r>
            <a:endParaRPr lang="en-GB" sz="11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550B559-8ABE-CF90-C7BA-CDC167C855F5}"/>
              </a:ext>
            </a:extLst>
          </p:cNvPr>
          <p:cNvGrpSpPr/>
          <p:nvPr/>
        </p:nvGrpSpPr>
        <p:grpSpPr>
          <a:xfrm>
            <a:off x="4590889" y="2349977"/>
            <a:ext cx="265880" cy="286667"/>
            <a:chOff x="4229616" y="1596777"/>
            <a:chExt cx="314617" cy="387569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61DB1C71-BA3E-DB0C-4816-51D570EEF84A}"/>
                </a:ext>
              </a:extLst>
            </p:cNvPr>
            <p:cNvSpPr/>
            <p:nvPr/>
          </p:nvSpPr>
          <p:spPr>
            <a:xfrm>
              <a:off x="4310906" y="1668874"/>
              <a:ext cx="233327" cy="315472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8A2BFF3-81B3-5972-E9C3-D6EEF0DE159C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27" y="1783233"/>
              <a:ext cx="62927" cy="3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DBBD5AD-3F6B-4D3B-9300-F3D0DC958F07}"/>
                </a:ext>
              </a:extLst>
            </p:cNvPr>
            <p:cNvCxnSpPr>
              <a:cxnSpLocks/>
            </p:cNvCxnSpPr>
            <p:nvPr/>
          </p:nvCxnSpPr>
          <p:spPr>
            <a:xfrm>
              <a:off x="4339393" y="1831952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44DC7C9-40A4-7314-2474-FECCDE4D5550}"/>
                </a:ext>
              </a:extLst>
            </p:cNvPr>
            <p:cNvCxnSpPr>
              <a:cxnSpLocks/>
            </p:cNvCxnSpPr>
            <p:nvPr/>
          </p:nvCxnSpPr>
          <p:spPr>
            <a:xfrm>
              <a:off x="4343666" y="1880353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80BB172-CC50-E542-CB3A-AD7917A5DAEF}"/>
                </a:ext>
              </a:extLst>
            </p:cNvPr>
            <p:cNvCxnSpPr>
              <a:cxnSpLocks/>
            </p:cNvCxnSpPr>
            <p:nvPr/>
          </p:nvCxnSpPr>
          <p:spPr>
            <a:xfrm>
              <a:off x="4348330" y="1937441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38ABDDA-4A54-A5FB-5A5F-DD8122B628AF}"/>
                </a:ext>
              </a:extLst>
            </p:cNvPr>
            <p:cNvSpPr txBox="1"/>
            <p:nvPr/>
          </p:nvSpPr>
          <p:spPr>
            <a:xfrm>
              <a:off x="4229616" y="1596777"/>
              <a:ext cx="2551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7945B073-3C0A-1E29-72F3-28BFBE5400F6}"/>
                </a:ext>
              </a:extLst>
            </p:cNvPr>
            <p:cNvCxnSpPr>
              <a:cxnSpLocks/>
            </p:cNvCxnSpPr>
            <p:nvPr/>
          </p:nvCxnSpPr>
          <p:spPr>
            <a:xfrm>
              <a:off x="4426827" y="1724255"/>
              <a:ext cx="62927" cy="3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106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E26A-D352-4555-7003-F8A7F3939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9DF48-3729-8A8E-085A-F51BC71F3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704929"/>
            <a:ext cx="9015412" cy="472555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are the challenges of rare word adaptation?</a:t>
            </a:r>
          </a:p>
          <a:p>
            <a:pPr lvl="1"/>
            <a:r>
              <a:rPr lang="en-GB" dirty="0"/>
              <a:t>Long-tail distribution     Rare words rarely occur in training data</a:t>
            </a:r>
          </a:p>
          <a:p>
            <a:pPr lvl="1"/>
            <a:r>
              <a:rPr lang="en-GB" dirty="0"/>
              <a:t>Need to effectively adapt models to rare words given limited data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B26ACA-42F9-309D-9556-60382E7DF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61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74F4368-A862-4D33-6518-BB379971E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" y="-19070"/>
            <a:ext cx="9144000" cy="835747"/>
          </a:xfrm>
        </p:spPr>
        <p:txBody>
          <a:bodyPr/>
          <a:lstStyle/>
          <a:p>
            <a:r>
              <a:rPr lang="en-GB" sz="2000" dirty="0"/>
              <a:t>B2. </a:t>
            </a:r>
            <a:r>
              <a:rPr lang="en-US" sz="2000" dirty="0"/>
              <a:t>Rare Word Adaptation</a:t>
            </a:r>
            <a:endParaRPr lang="en-GB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817CE8-3EFC-3463-5CDD-1CDAD889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286" y="2337305"/>
            <a:ext cx="2187636" cy="2668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923036-36BA-D407-E4A2-FD5B469FB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3541" y="3318178"/>
            <a:ext cx="378197" cy="4657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3CCB69-5950-C506-8615-C8CC9EB84A1D}"/>
              </a:ext>
            </a:extLst>
          </p:cNvPr>
          <p:cNvSpPr txBox="1"/>
          <p:nvPr/>
        </p:nvSpPr>
        <p:spPr>
          <a:xfrm>
            <a:off x="4354445" y="3852346"/>
            <a:ext cx="12215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100 hour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Training data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(only 3 sec 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contains</a:t>
            </a:r>
          </a:p>
          <a:p>
            <a:pPr algn="ctr"/>
            <a:r>
              <a:rPr lang="en-GB" sz="1400" dirty="0">
                <a:solidFill>
                  <a:srgbClr val="FF0000"/>
                </a:solidFill>
              </a:rPr>
              <a:t> “xiao mi”)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D4F48BC-9005-9158-428C-F223DF00A88F}"/>
              </a:ext>
            </a:extLst>
          </p:cNvPr>
          <p:cNvCxnSpPr>
            <a:cxnSpLocks/>
          </p:cNvCxnSpPr>
          <p:nvPr/>
        </p:nvCxnSpPr>
        <p:spPr>
          <a:xfrm flipV="1">
            <a:off x="5247340" y="3553270"/>
            <a:ext cx="413795" cy="1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DA37CE4-9A25-1742-E57E-DC4FED554EEE}"/>
              </a:ext>
            </a:extLst>
          </p:cNvPr>
          <p:cNvSpPr/>
          <p:nvPr/>
        </p:nvSpPr>
        <p:spPr>
          <a:xfrm>
            <a:off x="5674045" y="2214604"/>
            <a:ext cx="2733782" cy="28627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A6C7619-7BCF-5250-8EB5-9424C036FABC}"/>
              </a:ext>
            </a:extLst>
          </p:cNvPr>
          <p:cNvCxnSpPr/>
          <p:nvPr/>
        </p:nvCxnSpPr>
        <p:spPr>
          <a:xfrm>
            <a:off x="3235084" y="1330610"/>
            <a:ext cx="2207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45BA9F2-E2C5-ABDC-33F8-9A3449226BB7}"/>
              </a:ext>
            </a:extLst>
          </p:cNvPr>
          <p:cNvCxnSpPr/>
          <p:nvPr/>
        </p:nvCxnSpPr>
        <p:spPr>
          <a:xfrm>
            <a:off x="991910" y="4739527"/>
            <a:ext cx="2635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1798C51-E4DA-044D-2898-99C44EB7CF7E}"/>
              </a:ext>
            </a:extLst>
          </p:cNvPr>
          <p:cNvCxnSpPr>
            <a:cxnSpLocks/>
          </p:cNvCxnSpPr>
          <p:nvPr/>
        </p:nvCxnSpPr>
        <p:spPr>
          <a:xfrm flipH="1" flipV="1">
            <a:off x="991910" y="3281572"/>
            <a:ext cx="1051" cy="145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8B421A4D-02C6-93C8-686C-131E057A40AD}"/>
              </a:ext>
            </a:extLst>
          </p:cNvPr>
          <p:cNvSpPr txBox="1"/>
          <p:nvPr/>
        </p:nvSpPr>
        <p:spPr>
          <a:xfrm>
            <a:off x="178571" y="392085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Freq.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86293797-F6B9-8A34-D4D9-E243494EE0BD}"/>
              </a:ext>
            </a:extLst>
          </p:cNvPr>
          <p:cNvSpPr/>
          <p:nvPr/>
        </p:nvSpPr>
        <p:spPr>
          <a:xfrm>
            <a:off x="1005871" y="3543953"/>
            <a:ext cx="2272352" cy="1183943"/>
          </a:xfrm>
          <a:custGeom>
            <a:avLst/>
            <a:gdLst>
              <a:gd name="connsiteX0" fmla="*/ 0 w 2272352"/>
              <a:gd name="connsiteY0" fmla="*/ 0 h 1183943"/>
              <a:gd name="connsiteX1" fmla="*/ 85299 w 2272352"/>
              <a:gd name="connsiteY1" fmla="*/ 392373 h 1183943"/>
              <a:gd name="connsiteX2" fmla="*/ 252484 w 2272352"/>
              <a:gd name="connsiteY2" fmla="*/ 743803 h 1183943"/>
              <a:gd name="connsiteX3" fmla="*/ 569794 w 2272352"/>
              <a:gd name="connsiteY3" fmla="*/ 1050877 h 1183943"/>
              <a:gd name="connsiteX4" fmla="*/ 1248770 w 2272352"/>
              <a:gd name="connsiteY4" fmla="*/ 1156647 h 1183943"/>
              <a:gd name="connsiteX5" fmla="*/ 2272352 w 2272352"/>
              <a:gd name="connsiteY5" fmla="*/ 1183943 h 118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72352" h="1183943">
                <a:moveTo>
                  <a:pt x="0" y="0"/>
                </a:moveTo>
                <a:cubicBezTo>
                  <a:pt x="21609" y="134203"/>
                  <a:pt x="43218" y="268406"/>
                  <a:pt x="85299" y="392373"/>
                </a:cubicBezTo>
                <a:cubicBezTo>
                  <a:pt x="127380" y="516340"/>
                  <a:pt x="171735" y="634052"/>
                  <a:pt x="252484" y="743803"/>
                </a:cubicBezTo>
                <a:cubicBezTo>
                  <a:pt x="333233" y="853554"/>
                  <a:pt x="403746" y="982070"/>
                  <a:pt x="569794" y="1050877"/>
                </a:cubicBezTo>
                <a:cubicBezTo>
                  <a:pt x="735842" y="1119684"/>
                  <a:pt x="965010" y="1134469"/>
                  <a:pt x="1248770" y="1156647"/>
                </a:cubicBezTo>
                <a:cubicBezTo>
                  <a:pt x="1532530" y="1178825"/>
                  <a:pt x="1902441" y="1181384"/>
                  <a:pt x="2272352" y="118394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B9A3A94-05C5-F86A-6AB4-32096986FA6D}"/>
              </a:ext>
            </a:extLst>
          </p:cNvPr>
          <p:cNvCxnSpPr>
            <a:cxnSpLocks/>
          </p:cNvCxnSpPr>
          <p:nvPr/>
        </p:nvCxnSpPr>
        <p:spPr>
          <a:xfrm>
            <a:off x="1439203" y="4520107"/>
            <a:ext cx="0" cy="21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E53864CC-BDC5-FB84-7EC5-05B5DE4EDAB3}"/>
                  </a:ext>
                </a:extLst>
              </p14:cNvPr>
              <p14:cNvContentPartPr/>
              <p14:nvPr/>
            </p14:nvContentPartPr>
            <p14:xfrm>
              <a:off x="1067420" y="4199443"/>
              <a:ext cx="37440" cy="425880"/>
            </p14:xfrm>
          </p:contentPart>
        </mc:Choice>
        <mc:Fallback xmlns=""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E53864CC-BDC5-FB84-7EC5-05B5DE4EDA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780" y="4091803"/>
                <a:ext cx="14508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9208A60C-35B8-4308-BDC2-F66E022E0487}"/>
                  </a:ext>
                </a:extLst>
              </p14:cNvPr>
              <p14:cNvContentPartPr/>
              <p14:nvPr/>
            </p14:nvContentPartPr>
            <p14:xfrm>
              <a:off x="1063460" y="4195843"/>
              <a:ext cx="289080" cy="3859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9208A60C-35B8-4308-BDC2-F66E022E04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9820" y="4087843"/>
                <a:ext cx="3967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A1BB2F18-865F-3C9A-789A-9EE5EE4C2C15}"/>
                  </a:ext>
                </a:extLst>
              </p14:cNvPr>
              <p14:cNvContentPartPr/>
              <p14:nvPr/>
            </p14:nvContentPartPr>
            <p14:xfrm>
              <a:off x="1149140" y="4578163"/>
              <a:ext cx="360" cy="36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A1BB2F18-865F-3C9A-789A-9EE5EE4C2C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1140" y="454216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A0EE7574-EF45-6E1B-40EE-EA92D8CB50E1}"/>
                  </a:ext>
                </a:extLst>
              </p14:cNvPr>
              <p14:cNvContentPartPr/>
              <p14:nvPr/>
            </p14:nvContentPartPr>
            <p14:xfrm>
              <a:off x="1009100" y="3728563"/>
              <a:ext cx="372960" cy="8668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A0EE7574-EF45-6E1B-40EE-EA92D8CB50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1460" y="3692563"/>
                <a:ext cx="40860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E14C4C76-03A9-3499-C384-A47D82546C2B}"/>
                  </a:ext>
                </a:extLst>
              </p14:cNvPr>
              <p14:cNvContentPartPr/>
              <p14:nvPr/>
            </p14:nvContentPartPr>
            <p14:xfrm>
              <a:off x="1019180" y="4513363"/>
              <a:ext cx="427320" cy="19440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E14C4C76-03A9-3499-C384-A47D82546C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1540" y="4477723"/>
                <a:ext cx="4629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2B34D7D4-6937-896F-CF1A-C3E1E38C366D}"/>
                  </a:ext>
                </a:extLst>
              </p14:cNvPr>
              <p14:cNvContentPartPr/>
              <p14:nvPr/>
            </p14:nvContentPartPr>
            <p14:xfrm>
              <a:off x="1468460" y="4578163"/>
              <a:ext cx="269280" cy="136800"/>
            </p14:xfrm>
          </p:contentPart>
        </mc:Choice>
        <mc:Fallback xmlns=""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2B34D7D4-6937-896F-CF1A-C3E1E38C366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50460" y="4542163"/>
                <a:ext cx="3049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4886E523-CA62-D5D9-D6FE-874DCB06EC76}"/>
                  </a:ext>
                </a:extLst>
              </p14:cNvPr>
              <p14:cNvContentPartPr/>
              <p14:nvPr/>
            </p14:nvContentPartPr>
            <p14:xfrm>
              <a:off x="1521020" y="4683643"/>
              <a:ext cx="262800" cy="13320"/>
            </p14:xfrm>
          </p:contentPart>
        </mc:Choice>
        <mc:Fallback xmlns=""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4886E523-CA62-D5D9-D6FE-874DCB06EC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03020" y="4648003"/>
                <a:ext cx="298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97C9079C-C341-2483-B6B1-808AA248C0C6}"/>
                  </a:ext>
                </a:extLst>
              </p14:cNvPr>
              <p14:cNvContentPartPr/>
              <p14:nvPr/>
            </p14:nvContentPartPr>
            <p14:xfrm>
              <a:off x="1564580" y="4616323"/>
              <a:ext cx="171720" cy="651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97C9079C-C341-2483-B6B1-808AA248C0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55940" y="4607323"/>
                <a:ext cx="1893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E303500B-E5DC-5F58-99F5-62FE700306F7}"/>
                  </a:ext>
                </a:extLst>
              </p14:cNvPr>
              <p14:cNvContentPartPr/>
              <p14:nvPr/>
            </p14:nvContentPartPr>
            <p14:xfrm>
              <a:off x="1474220" y="4659523"/>
              <a:ext cx="710640" cy="7308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E303500B-E5DC-5F58-99F5-62FE700306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65580" y="4650883"/>
                <a:ext cx="728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C08E9BE1-5A8A-E9D7-C700-F34EE0545754}"/>
                  </a:ext>
                </a:extLst>
              </p14:cNvPr>
              <p14:cNvContentPartPr/>
              <p14:nvPr/>
            </p14:nvContentPartPr>
            <p14:xfrm>
              <a:off x="2193140" y="4723963"/>
              <a:ext cx="244440" cy="504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C08E9BE1-5A8A-E9D7-C700-F34EE05457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84140" y="4714963"/>
                <a:ext cx="262080" cy="2268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文本框 58">
            <a:extLst>
              <a:ext uri="{FF2B5EF4-FFF2-40B4-BE49-F238E27FC236}">
                <a16:creationId xmlns:a16="http://schemas.microsoft.com/office/drawing/2014/main" id="{7C28B376-6480-7226-F1CD-3CC1D7C1A983}"/>
              </a:ext>
            </a:extLst>
          </p:cNvPr>
          <p:cNvSpPr txBox="1"/>
          <p:nvPr/>
        </p:nvSpPr>
        <p:spPr>
          <a:xfrm>
            <a:off x="1086140" y="364121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99.9% common words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D0B762E-A9EF-6F24-3527-EC786ACCA946}"/>
              </a:ext>
            </a:extLst>
          </p:cNvPr>
          <p:cNvSpPr txBox="1"/>
          <p:nvPr/>
        </p:nvSpPr>
        <p:spPr>
          <a:xfrm>
            <a:off x="991910" y="2695461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Training data distribution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CF7BA65-F361-09B9-A9CC-38A3AF204374}"/>
              </a:ext>
            </a:extLst>
          </p:cNvPr>
          <p:cNvSpPr txBox="1"/>
          <p:nvPr/>
        </p:nvSpPr>
        <p:spPr>
          <a:xfrm>
            <a:off x="1615797" y="429019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0.01% rare words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F3009A0-6C55-C368-FA53-F4A5CC4AE6EC}"/>
              </a:ext>
            </a:extLst>
          </p:cNvPr>
          <p:cNvSpPr txBox="1"/>
          <p:nvPr/>
        </p:nvSpPr>
        <p:spPr>
          <a:xfrm>
            <a:off x="1780409" y="4855450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497859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3601-0873-7A6C-C793-FDCE0F83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1F7D-8234-192E-9CD8-F6970755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896D-C8C2-F94F-92C6-29FA8EBB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b="1" dirty="0" err="1"/>
              <a:t>TCPGen</a:t>
            </a:r>
            <a:r>
              <a:rPr lang="en-US" sz="1800" b="1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490D5-560D-11EF-3201-07F143A56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7604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17D7-1550-C322-A445-04E03571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F20ED9E-A907-3218-4099-01EC4058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8A06C-A402-DBD7-FA81-8DB6D44A5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methods are there to effectively adapt rare words?</a:t>
            </a:r>
          </a:p>
          <a:p>
            <a:pPr lvl="1"/>
            <a:r>
              <a:rPr lang="en-GB" sz="1800" dirty="0"/>
              <a:t>TCPGen [1]: add an extra light-weight decoder to modify the model’s output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16502-8A72-53CF-AD65-A93C25A0A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63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80ACCD4-62E2-F37B-DCE3-BFBE96B5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02BD2B57-9774-E393-289C-04AC46B6261A}"/>
              </a:ext>
            </a:extLst>
          </p:cNvPr>
          <p:cNvCxnSpPr>
            <a:cxnSpLocks/>
          </p:cNvCxnSpPr>
          <p:nvPr/>
        </p:nvCxnSpPr>
        <p:spPr>
          <a:xfrm flipH="1" flipV="1">
            <a:off x="1883314" y="4152273"/>
            <a:ext cx="2271990" cy="1542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5C41CFA-0B5F-C6A4-DE69-BFF67D532B35}"/>
              </a:ext>
            </a:extLst>
          </p:cNvPr>
          <p:cNvSpPr/>
          <p:nvPr/>
        </p:nvSpPr>
        <p:spPr>
          <a:xfrm>
            <a:off x="3062591" y="2825384"/>
            <a:ext cx="3094129" cy="183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A6A283-D321-0582-2F99-6DE17282D8C4}"/>
              </a:ext>
            </a:extLst>
          </p:cNvPr>
          <p:cNvSpPr/>
          <p:nvPr/>
        </p:nvSpPr>
        <p:spPr>
          <a:xfrm>
            <a:off x="3116562" y="1449214"/>
            <a:ext cx="3367087" cy="172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8D5AB0-6F80-36B8-7FA2-D5C044DD94E8}"/>
              </a:ext>
            </a:extLst>
          </p:cNvPr>
          <p:cNvSpPr txBox="1"/>
          <p:nvPr/>
        </p:nvSpPr>
        <p:spPr>
          <a:xfrm>
            <a:off x="2649588" y="1979642"/>
            <a:ext cx="425512" cy="246221"/>
          </a:xfrm>
          <a:prstGeom prst="rect">
            <a:avLst/>
          </a:prstGeom>
          <a:solidFill>
            <a:srgbClr val="E7E0FC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p:sp>
        <p:nvSpPr>
          <p:cNvPr id="9" name="!!文本框 8">
            <a:extLst>
              <a:ext uri="{FF2B5EF4-FFF2-40B4-BE49-F238E27FC236}">
                <a16:creationId xmlns:a16="http://schemas.microsoft.com/office/drawing/2014/main" id="{886E2AEB-D2E1-FC4C-0502-97B73531016C}"/>
              </a:ext>
            </a:extLst>
          </p:cNvPr>
          <p:cNvSpPr txBox="1"/>
          <p:nvPr/>
        </p:nvSpPr>
        <p:spPr>
          <a:xfrm>
            <a:off x="5671421" y="4405123"/>
            <a:ext cx="519373" cy="246221"/>
          </a:xfrm>
          <a:prstGeom prst="rect">
            <a:avLst/>
          </a:prstGeom>
          <a:solidFill>
            <a:srgbClr val="E7E0FC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C645CD-5FE6-079E-CD2E-3ED703B1C990}"/>
              </a:ext>
            </a:extLst>
          </p:cNvPr>
          <p:cNvSpPr txBox="1"/>
          <p:nvPr/>
        </p:nvSpPr>
        <p:spPr>
          <a:xfrm>
            <a:off x="6406717" y="1952670"/>
            <a:ext cx="519373" cy="246221"/>
          </a:xfrm>
          <a:prstGeom prst="rect">
            <a:avLst/>
          </a:prstGeom>
          <a:solidFill>
            <a:srgbClr val="E7E0FC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4F0945-D043-EBA0-A3A3-89EF1926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36" y="3223690"/>
            <a:ext cx="2128505" cy="8134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8B47D0-EA24-E0DA-D81D-4DA0BE979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02" y="1696472"/>
            <a:ext cx="1670594" cy="6084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2A4F79-6FEA-9D76-7727-ED44923F069B}"/>
              </a:ext>
            </a:extLst>
          </p:cNvPr>
          <p:cNvSpPr txBox="1"/>
          <p:nvPr/>
        </p:nvSpPr>
        <p:spPr>
          <a:xfrm>
            <a:off x="3053044" y="1403102"/>
            <a:ext cx="40103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Output: Next Token Prediction Biased to Token “Kerry”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71680E-95CF-B002-5519-1A54E4B2712E}"/>
                  </a:ext>
                </a:extLst>
              </p:cNvPr>
              <p:cNvSpPr txBox="1"/>
              <p:nvPr/>
            </p:nvSpPr>
            <p:spPr>
              <a:xfrm>
                <a:off x="4496520" y="2553571"/>
                <a:ext cx="2612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A71680E-95CF-B002-5519-1A54E4B2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20" y="2553571"/>
                <a:ext cx="261289" cy="246221"/>
              </a:xfrm>
              <a:prstGeom prst="rect">
                <a:avLst/>
              </a:prstGeom>
              <a:blipFill>
                <a:blip r:embed="rId5"/>
                <a:stretch>
                  <a:fillRect l="-21429" r="-2381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A2BCE9C-B38C-125E-6DC9-9C60692F63CB}"/>
                  </a:ext>
                </a:extLst>
              </p:cNvPr>
              <p:cNvSpPr txBox="1"/>
              <p:nvPr/>
            </p:nvSpPr>
            <p:spPr>
              <a:xfrm>
                <a:off x="2494819" y="2570911"/>
                <a:ext cx="2035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A2BCE9C-B38C-125E-6DC9-9C60692F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19" y="2570911"/>
                <a:ext cx="203581" cy="246221"/>
              </a:xfrm>
              <a:prstGeom prst="rect">
                <a:avLst/>
              </a:prstGeom>
              <a:blipFill>
                <a:blip r:embed="rId6"/>
                <a:stretch>
                  <a:fillRect l="-11765" r="-14706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F35F71C-90C9-8DFE-43F9-2962473E6818}"/>
              </a:ext>
            </a:extLst>
          </p:cNvPr>
          <p:cNvCxnSpPr>
            <a:cxnSpLocks/>
          </p:cNvCxnSpPr>
          <p:nvPr/>
        </p:nvCxnSpPr>
        <p:spPr>
          <a:xfrm>
            <a:off x="2712827" y="2699884"/>
            <a:ext cx="18108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150D5666-4B10-D70E-A99A-A4775AA65794}"/>
              </a:ext>
            </a:extLst>
          </p:cNvPr>
          <p:cNvSpPr txBox="1"/>
          <p:nvPr/>
        </p:nvSpPr>
        <p:spPr>
          <a:xfrm>
            <a:off x="6417773" y="1965490"/>
            <a:ext cx="924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=0.8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E4BE920-82AC-EE1F-0A18-328427966DE4}"/>
              </a:ext>
            </a:extLst>
          </p:cNvPr>
          <p:cNvCxnSpPr>
            <a:cxnSpLocks/>
          </p:cNvCxnSpPr>
          <p:nvPr/>
        </p:nvCxnSpPr>
        <p:spPr>
          <a:xfrm flipH="1">
            <a:off x="4751294" y="2692070"/>
            <a:ext cx="18245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10E3923-BE31-1C26-85B5-A46C4B6FC9C5}"/>
                  </a:ext>
                </a:extLst>
              </p:cNvPr>
              <p:cNvSpPr txBox="1"/>
              <p:nvPr/>
            </p:nvSpPr>
            <p:spPr>
              <a:xfrm>
                <a:off x="6575852" y="2558494"/>
                <a:ext cx="2035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10E3923-BE31-1C26-85B5-A46C4B6FC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52" y="2558494"/>
                <a:ext cx="203581" cy="246221"/>
              </a:xfrm>
              <a:prstGeom prst="rect">
                <a:avLst/>
              </a:prstGeom>
              <a:blipFill>
                <a:blip r:embed="rId7"/>
                <a:stretch>
                  <a:fillRect l="-15152" r="-15152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809B180-C240-8887-ED08-66C14A8397DC}"/>
              </a:ext>
            </a:extLst>
          </p:cNvPr>
          <p:cNvCxnSpPr>
            <a:cxnSpLocks/>
          </p:cNvCxnSpPr>
          <p:nvPr/>
        </p:nvCxnSpPr>
        <p:spPr>
          <a:xfrm flipV="1">
            <a:off x="4636040" y="2319220"/>
            <a:ext cx="0" cy="271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F4E8089-B306-F553-B3B1-B4BA9D32A31E}"/>
              </a:ext>
            </a:extLst>
          </p:cNvPr>
          <p:cNvSpPr txBox="1"/>
          <p:nvPr/>
        </p:nvSpPr>
        <p:spPr>
          <a:xfrm>
            <a:off x="6628210" y="288513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2101720-C237-40F8-7C31-BE7FD6D14646}"/>
              </a:ext>
            </a:extLst>
          </p:cNvPr>
          <p:cNvSpPr txBox="1"/>
          <p:nvPr/>
        </p:nvSpPr>
        <p:spPr>
          <a:xfrm>
            <a:off x="2288968" y="2871011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F598D6B-4CDA-8154-68AD-95CF7D6016B2}"/>
              </a:ext>
            </a:extLst>
          </p:cNvPr>
          <p:cNvSpPr txBox="1"/>
          <p:nvPr/>
        </p:nvSpPr>
        <p:spPr>
          <a:xfrm>
            <a:off x="4589276" y="2345089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0540907-7B07-3C8D-20F5-88E571C545D9}"/>
              </a:ext>
            </a:extLst>
          </p:cNvPr>
          <p:cNvCxnSpPr>
            <a:cxnSpLocks/>
          </p:cNvCxnSpPr>
          <p:nvPr/>
        </p:nvCxnSpPr>
        <p:spPr>
          <a:xfrm flipV="1">
            <a:off x="6682026" y="2790576"/>
            <a:ext cx="0" cy="468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7BF25E4B-FDED-0565-3A4E-06AC3FDC4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495" y="3214417"/>
            <a:ext cx="2277549" cy="81340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A268037-781E-61D8-5E71-D2575A475579}"/>
              </a:ext>
            </a:extLst>
          </p:cNvPr>
          <p:cNvCxnSpPr>
            <a:cxnSpLocks/>
          </p:cNvCxnSpPr>
          <p:nvPr/>
        </p:nvCxnSpPr>
        <p:spPr>
          <a:xfrm>
            <a:off x="6681601" y="2242489"/>
            <a:ext cx="0" cy="367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53546A11-37C7-D9BE-F511-2622FBDADCFA}"/>
              </a:ext>
            </a:extLst>
          </p:cNvPr>
          <p:cNvSpPr/>
          <p:nvPr/>
        </p:nvSpPr>
        <p:spPr>
          <a:xfrm>
            <a:off x="5325781" y="1763257"/>
            <a:ext cx="84063" cy="307777"/>
          </a:xfrm>
          <a:prstGeom prst="rect">
            <a:avLst/>
          </a:prstGeom>
          <a:solidFill>
            <a:srgbClr val="48A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8F6DC1B-DCD1-C749-3132-2651A9D676F4}"/>
              </a:ext>
            </a:extLst>
          </p:cNvPr>
          <p:cNvSpPr txBox="1"/>
          <p:nvPr/>
        </p:nvSpPr>
        <p:spPr>
          <a:xfrm>
            <a:off x="3111383" y="2785136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between Whisper and TCP-Gen output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A71EB57-82DE-6B7D-C071-4C5817D107CA}"/>
              </a:ext>
            </a:extLst>
          </p:cNvPr>
          <p:cNvSpPr/>
          <p:nvPr/>
        </p:nvSpPr>
        <p:spPr>
          <a:xfrm>
            <a:off x="5280160" y="1641203"/>
            <a:ext cx="165304" cy="33894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EFC7EE3-1BE7-A066-8001-AAB130EB6EB5}"/>
              </a:ext>
            </a:extLst>
          </p:cNvPr>
          <p:cNvCxnSpPr>
            <a:cxnSpLocks/>
          </p:cNvCxnSpPr>
          <p:nvPr/>
        </p:nvCxnSpPr>
        <p:spPr>
          <a:xfrm flipH="1" flipV="1">
            <a:off x="5172779" y="4150766"/>
            <a:ext cx="2271990" cy="1542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91FDB5BF-3E08-9C07-CF88-041817CC9F83}"/>
              </a:ext>
            </a:extLst>
          </p:cNvPr>
          <p:cNvSpPr txBox="1"/>
          <p:nvPr/>
        </p:nvSpPr>
        <p:spPr>
          <a:xfrm>
            <a:off x="1690707" y="4141300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3"/>
                </a:solidFill>
              </a:rPr>
              <a:t>Length V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7772217-7CD1-22A9-871B-2F14B29FC0B1}"/>
              </a:ext>
            </a:extLst>
          </p:cNvPr>
          <p:cNvSpPr/>
          <p:nvPr/>
        </p:nvSpPr>
        <p:spPr>
          <a:xfrm>
            <a:off x="7091341" y="3330040"/>
            <a:ext cx="236438" cy="4216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0ADFF85-E4D3-1570-BEF8-66C79020D6DB}"/>
              </a:ext>
            </a:extLst>
          </p:cNvPr>
          <p:cNvSpPr/>
          <p:nvPr/>
        </p:nvSpPr>
        <p:spPr>
          <a:xfrm>
            <a:off x="2864847" y="3157187"/>
            <a:ext cx="209980" cy="4731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D0274DC-C9C5-2E98-8D13-5858F71D9A64}"/>
              </a:ext>
            </a:extLst>
          </p:cNvPr>
          <p:cNvSpPr/>
          <p:nvPr/>
        </p:nvSpPr>
        <p:spPr>
          <a:xfrm>
            <a:off x="4134710" y="4513173"/>
            <a:ext cx="1045418" cy="406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TCPGen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A5A1360-D52E-594F-4ECB-2B939BF9AEDF}"/>
              </a:ext>
            </a:extLst>
          </p:cNvPr>
          <p:cNvCxnSpPr/>
          <p:nvPr/>
        </p:nvCxnSpPr>
        <p:spPr>
          <a:xfrm flipV="1">
            <a:off x="4942819" y="4919941"/>
            <a:ext cx="0" cy="266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9DFBABB-19B3-7BD3-DEA0-5654EB096753}"/>
              </a:ext>
            </a:extLst>
          </p:cNvPr>
          <p:cNvSpPr txBox="1"/>
          <p:nvPr/>
        </p:nvSpPr>
        <p:spPr>
          <a:xfrm>
            <a:off x="4541240" y="5148067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Previously </a:t>
            </a:r>
          </a:p>
          <a:p>
            <a:r>
              <a:rPr lang="en-GB" sz="1200" dirty="0"/>
              <a:t>decoded </a:t>
            </a:r>
          </a:p>
          <a:p>
            <a:r>
              <a:rPr lang="en-GB" sz="1200" dirty="0"/>
              <a:t>tokens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E50E3F7-EBA8-C06A-DC79-0934D89EB5B0}"/>
              </a:ext>
            </a:extLst>
          </p:cNvPr>
          <p:cNvSpPr txBox="1"/>
          <p:nvPr/>
        </p:nvSpPr>
        <p:spPr>
          <a:xfrm>
            <a:off x="2218470" y="1980147"/>
            <a:ext cx="12711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      =0.2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CF0482C-78B9-E8F3-B773-031FCC6A57AA}"/>
              </a:ext>
            </a:extLst>
          </p:cNvPr>
          <p:cNvCxnSpPr>
            <a:cxnSpLocks/>
          </p:cNvCxnSpPr>
          <p:nvPr/>
        </p:nvCxnSpPr>
        <p:spPr>
          <a:xfrm>
            <a:off x="2603822" y="2269069"/>
            <a:ext cx="0" cy="367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6830957-E4BF-175F-9936-D8F70BE89E4C}"/>
              </a:ext>
            </a:extLst>
          </p:cNvPr>
          <p:cNvCxnSpPr>
            <a:cxnSpLocks/>
          </p:cNvCxnSpPr>
          <p:nvPr/>
        </p:nvCxnSpPr>
        <p:spPr>
          <a:xfrm>
            <a:off x="3214309" y="4573575"/>
            <a:ext cx="9182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82163122-D25F-E942-2BFC-C021530A0CD6}"/>
              </a:ext>
            </a:extLst>
          </p:cNvPr>
          <p:cNvCxnSpPr>
            <a:cxnSpLocks/>
          </p:cNvCxnSpPr>
          <p:nvPr/>
        </p:nvCxnSpPr>
        <p:spPr>
          <a:xfrm flipV="1">
            <a:off x="5189144" y="4027826"/>
            <a:ext cx="1333225" cy="820778"/>
          </a:xfrm>
          <a:prstGeom prst="bentConnector3">
            <a:avLst>
              <a:gd name="adj1" fmla="val 998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A777FB6-D706-CCA1-CFBF-0248153670D2}"/>
              </a:ext>
            </a:extLst>
          </p:cNvPr>
          <p:cNvCxnSpPr>
            <a:cxnSpLocks/>
          </p:cNvCxnSpPr>
          <p:nvPr/>
        </p:nvCxnSpPr>
        <p:spPr>
          <a:xfrm>
            <a:off x="5187695" y="4549642"/>
            <a:ext cx="4691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48584668-409A-DDF0-A298-990B63D70D02}"/>
                  </a:ext>
                </a:extLst>
              </p:cNvPr>
              <p:cNvSpPr txBox="1"/>
              <p:nvPr/>
            </p:nvSpPr>
            <p:spPr>
              <a:xfrm>
                <a:off x="5682553" y="4399047"/>
                <a:ext cx="421526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48584668-409A-DDF0-A298-990B63D70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553" y="4399047"/>
                <a:ext cx="421526" cy="242246"/>
              </a:xfrm>
              <a:prstGeom prst="rect">
                <a:avLst/>
              </a:prstGeom>
              <a:blipFill>
                <a:blip r:embed="rId9"/>
                <a:stretch>
                  <a:fillRect l="-8696" r="-2899" b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图片 62">
            <a:extLst>
              <a:ext uri="{FF2B5EF4-FFF2-40B4-BE49-F238E27FC236}">
                <a16:creationId xmlns:a16="http://schemas.microsoft.com/office/drawing/2014/main" id="{9C558304-4B1A-4BCE-7758-EC2F0F1F3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6799" y="4437570"/>
            <a:ext cx="121369" cy="15120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E39F5E15-36FF-A657-236A-1E7B7C24FB9F}"/>
              </a:ext>
            </a:extLst>
          </p:cNvPr>
          <p:cNvSpPr txBox="1"/>
          <p:nvPr/>
        </p:nvSpPr>
        <p:spPr>
          <a:xfrm>
            <a:off x="6067484" y="5516867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 V  = Vocab. Size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(?)</a:t>
            </a:r>
            <a:r>
              <a:rPr lang="en-GB" sz="1100" dirty="0"/>
              <a:t> = Tensor Size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8255F528-DB0A-2820-7C64-655042E6E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7405" y="5165504"/>
            <a:ext cx="121369" cy="15120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26ED3925-2BAD-517F-1D4D-127250A19F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9266" y="5364775"/>
            <a:ext cx="155456" cy="155456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83B8C619-02BE-5BFD-FF40-BB0A52C0863C}"/>
              </a:ext>
            </a:extLst>
          </p:cNvPr>
          <p:cNvSpPr txBox="1"/>
          <p:nvPr/>
        </p:nvSpPr>
        <p:spPr>
          <a:xfrm>
            <a:off x="6245930" y="5100233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Weights updated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3A4064B-2358-4232-71F5-A4689FAC11EB}"/>
              </a:ext>
            </a:extLst>
          </p:cNvPr>
          <p:cNvSpPr txBox="1"/>
          <p:nvPr/>
        </p:nvSpPr>
        <p:spPr>
          <a:xfrm>
            <a:off x="6246994" y="5297668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Weights frozen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EAE7B5E-4930-5F32-D649-98234072E062}"/>
              </a:ext>
            </a:extLst>
          </p:cNvPr>
          <p:cNvSpPr/>
          <p:nvPr/>
        </p:nvSpPr>
        <p:spPr>
          <a:xfrm>
            <a:off x="6110705" y="5103985"/>
            <a:ext cx="1300288" cy="85619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D4B1547-6829-DCC5-4F4D-72D7E73436B6}"/>
              </a:ext>
            </a:extLst>
          </p:cNvPr>
          <p:cNvSpPr txBox="1"/>
          <p:nvPr/>
        </p:nvSpPr>
        <p:spPr>
          <a:xfrm>
            <a:off x="5238653" y="4847042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ADF081A-6B77-0657-C20F-8FCC0A641012}"/>
              </a:ext>
            </a:extLst>
          </p:cNvPr>
          <p:cNvSpPr txBox="1"/>
          <p:nvPr/>
        </p:nvSpPr>
        <p:spPr>
          <a:xfrm>
            <a:off x="5221403" y="4297839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F161236-F2D4-74F5-3E62-5B2D96258C0B}"/>
                  </a:ext>
                </a:extLst>
              </p:cNvPr>
              <p:cNvSpPr txBox="1"/>
              <p:nvPr/>
            </p:nvSpPr>
            <p:spPr>
              <a:xfrm>
                <a:off x="3313445" y="4582121"/>
                <a:ext cx="626261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𝑑𝑒𝑐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F161236-F2D4-74F5-3E62-5B2D96258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45" y="4582121"/>
                <a:ext cx="626261" cy="358303"/>
              </a:xfrm>
              <a:prstGeom prst="rect">
                <a:avLst/>
              </a:prstGeom>
              <a:blipFill>
                <a:blip r:embed="rId1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C25E81C-68D6-F243-3E76-D9E4CB804109}"/>
                  </a:ext>
                </a:extLst>
              </p:cNvPr>
              <p:cNvSpPr txBox="1"/>
              <p:nvPr/>
            </p:nvSpPr>
            <p:spPr>
              <a:xfrm>
                <a:off x="5004605" y="5452528"/>
                <a:ext cx="7355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BC25E81C-68D6-F243-3E76-D9E4CB804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605" y="5452528"/>
                <a:ext cx="735586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本框 73">
            <a:extLst>
              <a:ext uri="{FF2B5EF4-FFF2-40B4-BE49-F238E27FC236}">
                <a16:creationId xmlns:a16="http://schemas.microsoft.com/office/drawing/2014/main" id="{93DA5626-C322-9FD8-0C25-F27F144BA841}"/>
              </a:ext>
            </a:extLst>
          </p:cNvPr>
          <p:cNvSpPr txBox="1"/>
          <p:nvPr/>
        </p:nvSpPr>
        <p:spPr>
          <a:xfrm>
            <a:off x="6821586" y="4158652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3"/>
                </a:solidFill>
              </a:rPr>
              <a:t>Length V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C59421B-4284-FD18-5568-5ED74EB7E7BD}"/>
              </a:ext>
            </a:extLst>
          </p:cNvPr>
          <p:cNvCxnSpPr>
            <a:cxnSpLocks/>
          </p:cNvCxnSpPr>
          <p:nvPr/>
        </p:nvCxnSpPr>
        <p:spPr>
          <a:xfrm flipV="1">
            <a:off x="2603336" y="2814694"/>
            <a:ext cx="0" cy="4205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9529A216-6298-9E8A-8D8A-810CADEA432A}"/>
              </a:ext>
            </a:extLst>
          </p:cNvPr>
          <p:cNvSpPr/>
          <p:nvPr/>
        </p:nvSpPr>
        <p:spPr>
          <a:xfrm>
            <a:off x="3116562" y="3246061"/>
            <a:ext cx="903581" cy="308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27180B6-587F-E026-542A-9B66AFA4716A}"/>
              </a:ext>
            </a:extLst>
          </p:cNvPr>
          <p:cNvSpPr txBox="1"/>
          <p:nvPr/>
        </p:nvSpPr>
        <p:spPr>
          <a:xfrm>
            <a:off x="3042744" y="318791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“Gary” 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highest prob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B2E2031-161C-D3C9-2B7C-A61B61BD36BB}"/>
              </a:ext>
            </a:extLst>
          </p:cNvPr>
          <p:cNvSpPr/>
          <p:nvPr/>
        </p:nvSpPr>
        <p:spPr>
          <a:xfrm>
            <a:off x="6135760" y="3309934"/>
            <a:ext cx="927606" cy="320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5F53285-83EE-53A1-203C-6C138DCCF7B9}"/>
              </a:ext>
            </a:extLst>
          </p:cNvPr>
          <p:cNvSpPr txBox="1"/>
          <p:nvPr/>
        </p:nvSpPr>
        <p:spPr>
          <a:xfrm>
            <a:off x="6126371" y="3251185"/>
            <a:ext cx="1026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“Kerry” </a:t>
            </a:r>
          </a:p>
          <a:p>
            <a:pPr algn="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highest prob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0D80D9F-BAB8-CFC2-6FC2-9D2E3DCA125F}"/>
              </a:ext>
            </a:extLst>
          </p:cNvPr>
          <p:cNvSpPr txBox="1"/>
          <p:nvPr/>
        </p:nvSpPr>
        <p:spPr>
          <a:xfrm>
            <a:off x="3865240" y="5118600"/>
            <a:ext cx="724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list of </a:t>
            </a:r>
          </a:p>
          <a:p>
            <a:r>
              <a:rPr lang="en-GB" sz="1200" dirty="0"/>
              <a:t>words </a:t>
            </a:r>
          </a:p>
          <a:p>
            <a:r>
              <a:rPr lang="en-GB" sz="1200" dirty="0"/>
              <a:t>To bias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C2AB603C-CAA2-A5FE-972A-481ADAD2E6B5}"/>
              </a:ext>
            </a:extLst>
          </p:cNvPr>
          <p:cNvCxnSpPr/>
          <p:nvPr/>
        </p:nvCxnSpPr>
        <p:spPr>
          <a:xfrm flipV="1">
            <a:off x="4255247" y="4924436"/>
            <a:ext cx="0" cy="266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F5D80AD-19A7-86E1-8F98-F3878CA6DC8A}"/>
                  </a:ext>
                </a:extLst>
              </p:cNvPr>
              <p:cNvSpPr txBox="1"/>
              <p:nvPr/>
            </p:nvSpPr>
            <p:spPr>
              <a:xfrm>
                <a:off x="6419889" y="1949286"/>
                <a:ext cx="421526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F5D80AD-19A7-86E1-8F98-F3878CA6D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89" y="1949286"/>
                <a:ext cx="421526" cy="242246"/>
              </a:xfrm>
              <a:prstGeom prst="rect">
                <a:avLst/>
              </a:prstGeom>
              <a:blipFill>
                <a:blip r:embed="rId9"/>
                <a:stretch>
                  <a:fillRect l="-8696" r="-2899" b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5217DA4-1BD5-D989-3E9C-AEF9F7996DB4}"/>
                  </a:ext>
                </a:extLst>
              </p:cNvPr>
              <p:cNvSpPr txBox="1"/>
              <p:nvPr/>
            </p:nvSpPr>
            <p:spPr>
              <a:xfrm>
                <a:off x="2338528" y="1972817"/>
                <a:ext cx="735330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5217DA4-1BD5-D989-3E9C-AEF9F7996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528" y="1972817"/>
                <a:ext cx="735330" cy="242246"/>
              </a:xfrm>
              <a:prstGeom prst="rect">
                <a:avLst/>
              </a:prstGeom>
              <a:blipFill>
                <a:blip r:embed="rId14"/>
                <a:stretch>
                  <a:fillRect l="-4167" r="-1667" b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>
            <a:extLst>
              <a:ext uri="{FF2B5EF4-FFF2-40B4-BE49-F238E27FC236}">
                <a16:creationId xmlns:a16="http://schemas.microsoft.com/office/drawing/2014/main" id="{C73E6D29-4B8C-CC41-8621-C40FCFE50D5A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4BA06733-81B7-5999-5636-330215376F61}"/>
              </a:ext>
            </a:extLst>
          </p:cNvPr>
          <p:cNvSpPr/>
          <p:nvPr/>
        </p:nvSpPr>
        <p:spPr>
          <a:xfrm>
            <a:off x="2097315" y="5097095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9B52FE1-BDAE-6E90-6FF9-BBBA1CF6056A}"/>
              </a:ext>
            </a:extLst>
          </p:cNvPr>
          <p:cNvCxnSpPr>
            <a:cxnSpLocks/>
          </p:cNvCxnSpPr>
          <p:nvPr/>
        </p:nvCxnSpPr>
        <p:spPr>
          <a:xfrm flipV="1">
            <a:off x="1476630" y="595029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C28169E7-7148-FE12-41AE-F6A21A62B05E}"/>
              </a:ext>
            </a:extLst>
          </p:cNvPr>
          <p:cNvSpPr/>
          <p:nvPr/>
        </p:nvSpPr>
        <p:spPr>
          <a:xfrm>
            <a:off x="2106140" y="5834043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DA781563-6C64-90DC-73AB-98B4B1B912AB}"/>
              </a:ext>
            </a:extLst>
          </p:cNvPr>
          <p:cNvSpPr/>
          <p:nvPr/>
        </p:nvSpPr>
        <p:spPr>
          <a:xfrm>
            <a:off x="1228917" y="5413578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CCCB64B-52C2-7811-D630-2D2CC8B3BAAB}"/>
              </a:ext>
            </a:extLst>
          </p:cNvPr>
          <p:cNvSpPr txBox="1"/>
          <p:nvPr/>
        </p:nvSpPr>
        <p:spPr>
          <a:xfrm>
            <a:off x="1200076" y="5481671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14DC84D7-C3E0-F12B-0E60-1BC100E91B0E}"/>
              </a:ext>
            </a:extLst>
          </p:cNvPr>
          <p:cNvSpPr/>
          <p:nvPr/>
        </p:nvSpPr>
        <p:spPr>
          <a:xfrm>
            <a:off x="2095539" y="546875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3E1407B9-32AD-CDF3-DE4F-19AA799AD422}"/>
              </a:ext>
            </a:extLst>
          </p:cNvPr>
          <p:cNvSpPr/>
          <p:nvPr/>
        </p:nvSpPr>
        <p:spPr>
          <a:xfrm>
            <a:off x="2088757" y="4457752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D3882340-D69D-B806-B05B-B220E8939C34}"/>
              </a:ext>
            </a:extLst>
          </p:cNvPr>
          <p:cNvCxnSpPr>
            <a:cxnSpLocks/>
          </p:cNvCxnSpPr>
          <p:nvPr/>
        </p:nvCxnSpPr>
        <p:spPr>
          <a:xfrm flipV="1">
            <a:off x="2286817" y="60426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75BBBF56-49B4-40B0-D05B-CB8DEA720643}"/>
              </a:ext>
            </a:extLst>
          </p:cNvPr>
          <p:cNvCxnSpPr>
            <a:cxnSpLocks/>
          </p:cNvCxnSpPr>
          <p:nvPr/>
        </p:nvCxnSpPr>
        <p:spPr>
          <a:xfrm flipV="1">
            <a:off x="2538608" y="604266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1455C73A-7551-69B5-FAB4-20EC9765EDAA}"/>
              </a:ext>
            </a:extLst>
          </p:cNvPr>
          <p:cNvCxnSpPr>
            <a:cxnSpLocks/>
          </p:cNvCxnSpPr>
          <p:nvPr/>
        </p:nvCxnSpPr>
        <p:spPr>
          <a:xfrm flipV="1">
            <a:off x="2793051" y="6042241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C841C38F-9B69-344E-D252-4C4A19D856C4}"/>
              </a:ext>
            </a:extLst>
          </p:cNvPr>
          <p:cNvSpPr/>
          <p:nvPr/>
        </p:nvSpPr>
        <p:spPr>
          <a:xfrm>
            <a:off x="1512213" y="5177913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D42FE871-481C-5515-1322-ACFA5C7FC826}"/>
              </a:ext>
            </a:extLst>
          </p:cNvPr>
          <p:cNvCxnSpPr>
            <a:cxnSpLocks/>
          </p:cNvCxnSpPr>
          <p:nvPr/>
        </p:nvCxnSpPr>
        <p:spPr>
          <a:xfrm>
            <a:off x="1975022" y="4764585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3387B00A-D984-1B57-355D-3C4A63D6598F}"/>
              </a:ext>
            </a:extLst>
          </p:cNvPr>
          <p:cNvSpPr/>
          <p:nvPr/>
        </p:nvSpPr>
        <p:spPr>
          <a:xfrm rot="440232">
            <a:off x="1986243" y="4574544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3A42A89D-EAC2-429B-F487-691701BF298D}"/>
              </a:ext>
            </a:extLst>
          </p:cNvPr>
          <p:cNvSpPr/>
          <p:nvPr/>
        </p:nvSpPr>
        <p:spPr>
          <a:xfrm rot="20898683">
            <a:off x="2001605" y="5874948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1B0D5ABC-F264-6A0B-2D55-621FC56AF3F4}"/>
              </a:ext>
            </a:extLst>
          </p:cNvPr>
          <p:cNvCxnSpPr>
            <a:cxnSpLocks/>
          </p:cNvCxnSpPr>
          <p:nvPr/>
        </p:nvCxnSpPr>
        <p:spPr>
          <a:xfrm>
            <a:off x="1994657" y="5183279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B163AE3-14DC-0804-9292-1BC294866D98}"/>
              </a:ext>
            </a:extLst>
          </p:cNvPr>
          <p:cNvCxnSpPr>
            <a:cxnSpLocks/>
          </p:cNvCxnSpPr>
          <p:nvPr/>
        </p:nvCxnSpPr>
        <p:spPr>
          <a:xfrm>
            <a:off x="1994657" y="5581470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10DCD520-E7C5-3B75-3B1C-C5974AC9BA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6885" y="6260168"/>
            <a:ext cx="199490" cy="185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063D344-DC05-523B-0585-BD612DB9CC60}"/>
                  </a:ext>
                </a:extLst>
              </p:cNvPr>
              <p:cNvSpPr txBox="1"/>
              <p:nvPr/>
            </p:nvSpPr>
            <p:spPr>
              <a:xfrm>
                <a:off x="2037371" y="4427297"/>
                <a:ext cx="1333225" cy="277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Dec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𝑵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GB" sz="11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layer</m:t>
                        </m:r>
                      </m:sub>
                    </m:sSub>
                  </m:oMath>
                </a14:m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063D344-DC05-523B-0585-BD612DB9C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71" y="4427297"/>
                <a:ext cx="1333225" cy="277192"/>
              </a:xfrm>
              <a:prstGeom prst="rect">
                <a:avLst/>
              </a:prstGeom>
              <a:blipFill>
                <a:blip r:embed="rId16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本框 112">
            <a:extLst>
              <a:ext uri="{FF2B5EF4-FFF2-40B4-BE49-F238E27FC236}">
                <a16:creationId xmlns:a16="http://schemas.microsoft.com/office/drawing/2014/main" id="{1718F35A-DABA-0CD1-E8A0-7A039614A811}"/>
              </a:ext>
            </a:extLst>
          </p:cNvPr>
          <p:cNvSpPr txBox="1"/>
          <p:nvPr/>
        </p:nvSpPr>
        <p:spPr>
          <a:xfrm>
            <a:off x="2177920" y="507067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1F56B13-49C9-B06E-10E7-EF874635F055}"/>
              </a:ext>
            </a:extLst>
          </p:cNvPr>
          <p:cNvSpPr txBox="1"/>
          <p:nvPr/>
        </p:nvSpPr>
        <p:spPr>
          <a:xfrm>
            <a:off x="2177919" y="543903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53D3CA4-BEC3-E629-954F-D161EF0578F3}"/>
              </a:ext>
            </a:extLst>
          </p:cNvPr>
          <p:cNvSpPr txBox="1"/>
          <p:nvPr/>
        </p:nvSpPr>
        <p:spPr>
          <a:xfrm>
            <a:off x="2169090" y="5793514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58D0FD22-E5FF-F392-F2E0-09E5781980D4}"/>
              </a:ext>
            </a:extLst>
          </p:cNvPr>
          <p:cNvCxnSpPr>
            <a:cxnSpLocks/>
          </p:cNvCxnSpPr>
          <p:nvPr/>
        </p:nvCxnSpPr>
        <p:spPr>
          <a:xfrm flipV="1">
            <a:off x="3064289" y="605120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90E03F23-F442-FA04-0DBA-B5DABCA120CA}"/>
              </a:ext>
            </a:extLst>
          </p:cNvPr>
          <p:cNvCxnSpPr>
            <a:cxnSpLocks/>
          </p:cNvCxnSpPr>
          <p:nvPr/>
        </p:nvCxnSpPr>
        <p:spPr>
          <a:xfrm flipV="1">
            <a:off x="2294447" y="4672291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FF8F9A7A-675F-3199-5FEC-C2369DCD9129}"/>
              </a:ext>
            </a:extLst>
          </p:cNvPr>
          <p:cNvCxnSpPr>
            <a:cxnSpLocks/>
          </p:cNvCxnSpPr>
          <p:nvPr/>
        </p:nvCxnSpPr>
        <p:spPr>
          <a:xfrm flipV="1">
            <a:off x="2546238" y="4672291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F63C266B-8719-72BD-2BCC-62747A4BABB2}"/>
              </a:ext>
            </a:extLst>
          </p:cNvPr>
          <p:cNvCxnSpPr>
            <a:cxnSpLocks/>
          </p:cNvCxnSpPr>
          <p:nvPr/>
        </p:nvCxnSpPr>
        <p:spPr>
          <a:xfrm flipV="1">
            <a:off x="2800681" y="4671551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608A4C7E-43EF-9EC5-7E56-882F4C478499}"/>
              </a:ext>
            </a:extLst>
          </p:cNvPr>
          <p:cNvCxnSpPr>
            <a:cxnSpLocks/>
          </p:cNvCxnSpPr>
          <p:nvPr/>
        </p:nvCxnSpPr>
        <p:spPr>
          <a:xfrm flipV="1">
            <a:off x="3048393" y="4691785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9132E44B-EEB1-17E3-6D21-D07D2021036F}"/>
              </a:ext>
            </a:extLst>
          </p:cNvPr>
          <p:cNvCxnSpPr>
            <a:cxnSpLocks/>
          </p:cNvCxnSpPr>
          <p:nvPr/>
        </p:nvCxnSpPr>
        <p:spPr>
          <a:xfrm flipV="1">
            <a:off x="2299454" y="532076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48DEF66F-A36E-F095-38B8-E18C525E7822}"/>
              </a:ext>
            </a:extLst>
          </p:cNvPr>
          <p:cNvCxnSpPr>
            <a:cxnSpLocks/>
          </p:cNvCxnSpPr>
          <p:nvPr/>
        </p:nvCxnSpPr>
        <p:spPr>
          <a:xfrm flipV="1">
            <a:off x="2551245" y="532076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146BD484-70CE-9348-12D0-E39F76738DB1}"/>
              </a:ext>
            </a:extLst>
          </p:cNvPr>
          <p:cNvCxnSpPr>
            <a:cxnSpLocks/>
          </p:cNvCxnSpPr>
          <p:nvPr/>
        </p:nvCxnSpPr>
        <p:spPr>
          <a:xfrm flipV="1">
            <a:off x="2805688" y="5320518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4CCC4F42-79BB-3053-1E65-D35811D3EC2F}"/>
              </a:ext>
            </a:extLst>
          </p:cNvPr>
          <p:cNvCxnSpPr>
            <a:cxnSpLocks/>
          </p:cNvCxnSpPr>
          <p:nvPr/>
        </p:nvCxnSpPr>
        <p:spPr>
          <a:xfrm flipV="1">
            <a:off x="3053400" y="532732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396E9706-5FC5-E2EB-AA64-FA2CED12D76A}"/>
              </a:ext>
            </a:extLst>
          </p:cNvPr>
          <p:cNvCxnSpPr>
            <a:cxnSpLocks/>
          </p:cNvCxnSpPr>
          <p:nvPr/>
        </p:nvCxnSpPr>
        <p:spPr>
          <a:xfrm flipV="1">
            <a:off x="2306328" y="5697454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48C9169F-A85B-53C8-E8F7-C97448F368A9}"/>
              </a:ext>
            </a:extLst>
          </p:cNvPr>
          <p:cNvCxnSpPr>
            <a:cxnSpLocks/>
          </p:cNvCxnSpPr>
          <p:nvPr/>
        </p:nvCxnSpPr>
        <p:spPr>
          <a:xfrm flipV="1">
            <a:off x="2558119" y="5697454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B36F7AB4-BA08-9013-60B0-720D4B476A7C}"/>
              </a:ext>
            </a:extLst>
          </p:cNvPr>
          <p:cNvCxnSpPr>
            <a:cxnSpLocks/>
          </p:cNvCxnSpPr>
          <p:nvPr/>
        </p:nvCxnSpPr>
        <p:spPr>
          <a:xfrm flipV="1">
            <a:off x="2812562" y="5697205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87B97B92-ADA2-A302-C186-8924D53215E6}"/>
              </a:ext>
            </a:extLst>
          </p:cNvPr>
          <p:cNvCxnSpPr>
            <a:cxnSpLocks/>
          </p:cNvCxnSpPr>
          <p:nvPr/>
        </p:nvCxnSpPr>
        <p:spPr>
          <a:xfrm flipV="1">
            <a:off x="3060274" y="5704009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8E83EBCE-A947-E856-ACE4-061F3611BFD7}"/>
              </a:ext>
            </a:extLst>
          </p:cNvPr>
          <p:cNvSpPr/>
          <p:nvPr/>
        </p:nvSpPr>
        <p:spPr>
          <a:xfrm>
            <a:off x="2177919" y="6261917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22A02E3-7DBC-C1CC-117E-35FDDCC2817E}"/>
              </a:ext>
            </a:extLst>
          </p:cNvPr>
          <p:cNvSpPr/>
          <p:nvPr/>
        </p:nvSpPr>
        <p:spPr>
          <a:xfrm>
            <a:off x="2426434" y="626058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504E9CB9-AE40-ECB9-4F8C-9804C0A4C22E}"/>
              </a:ext>
            </a:extLst>
          </p:cNvPr>
          <p:cNvSpPr/>
          <p:nvPr/>
        </p:nvSpPr>
        <p:spPr>
          <a:xfrm>
            <a:off x="2689875" y="6258490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9329EE4A-684B-E77E-64D5-09162E9C8440}"/>
              </a:ext>
            </a:extLst>
          </p:cNvPr>
          <p:cNvSpPr/>
          <p:nvPr/>
        </p:nvSpPr>
        <p:spPr>
          <a:xfrm>
            <a:off x="2949716" y="625982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76E69CAA-A4B0-2D02-F6FC-348C965B68F7}"/>
              </a:ext>
            </a:extLst>
          </p:cNvPr>
          <p:cNvCxnSpPr>
            <a:cxnSpLocks/>
          </p:cNvCxnSpPr>
          <p:nvPr/>
        </p:nvCxnSpPr>
        <p:spPr>
          <a:xfrm flipV="1">
            <a:off x="3030605" y="4038549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942D9538-46B1-D4B4-0F4E-FE0A8567ED25}"/>
              </a:ext>
            </a:extLst>
          </p:cNvPr>
          <p:cNvSpPr txBox="1"/>
          <p:nvPr/>
        </p:nvSpPr>
        <p:spPr>
          <a:xfrm>
            <a:off x="2383766" y="6211546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1EDB1D7A-9593-281C-506C-9CEBBB4F8D2D}"/>
              </a:ext>
            </a:extLst>
          </p:cNvPr>
          <p:cNvSpPr txBox="1"/>
          <p:nvPr/>
        </p:nvSpPr>
        <p:spPr>
          <a:xfrm>
            <a:off x="394988" y="611401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 Kerry</a:t>
            </a:r>
          </a:p>
        </p:txBody>
      </p:sp>
      <p:sp>
        <p:nvSpPr>
          <p:cNvPr id="28" name="!!文本框 27">
            <a:extLst>
              <a:ext uri="{FF2B5EF4-FFF2-40B4-BE49-F238E27FC236}">
                <a16:creationId xmlns:a16="http://schemas.microsoft.com/office/drawing/2014/main" id="{B69ADD15-36ED-6993-BB99-4CE26CD3850D}"/>
              </a:ext>
            </a:extLst>
          </p:cNvPr>
          <p:cNvSpPr txBox="1"/>
          <p:nvPr/>
        </p:nvSpPr>
        <p:spPr>
          <a:xfrm>
            <a:off x="5677160" y="4733201"/>
            <a:ext cx="69506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BC141715-820C-CFD3-38F5-1C5E1371780D}"/>
                  </a:ext>
                </a:extLst>
              </p:cNvPr>
              <p:cNvSpPr txBox="1"/>
              <p:nvPr/>
            </p:nvSpPr>
            <p:spPr>
              <a:xfrm>
                <a:off x="5688292" y="4727125"/>
                <a:ext cx="686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𝑝𝑡𝑟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BC141715-820C-CFD3-38F5-1C5E1371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292" y="4727125"/>
                <a:ext cx="686085" cy="215444"/>
              </a:xfrm>
              <a:prstGeom prst="rect">
                <a:avLst/>
              </a:prstGeom>
              <a:blipFill>
                <a:blip r:embed="rId17"/>
                <a:stretch>
                  <a:fillRect l="-4425" r="-7965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047F61-FE0E-5768-F73E-22CFE9816D3B}"/>
              </a:ext>
            </a:extLst>
          </p:cNvPr>
          <p:cNvCxnSpPr>
            <a:cxnSpLocks/>
          </p:cNvCxnSpPr>
          <p:nvPr/>
        </p:nvCxnSpPr>
        <p:spPr>
          <a:xfrm>
            <a:off x="5074687" y="3225541"/>
            <a:ext cx="3730" cy="8486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839EA68-E5A4-D369-6042-C0400A717B86}"/>
              </a:ext>
            </a:extLst>
          </p:cNvPr>
          <p:cNvSpPr txBox="1"/>
          <p:nvPr/>
        </p:nvSpPr>
        <p:spPr>
          <a:xfrm>
            <a:off x="4636407" y="3265895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8F9B39D-E2CE-B526-5934-A1377EB17C49}"/>
              </a:ext>
            </a:extLst>
          </p:cNvPr>
          <p:cNvCxnSpPr>
            <a:cxnSpLocks/>
          </p:cNvCxnSpPr>
          <p:nvPr/>
        </p:nvCxnSpPr>
        <p:spPr>
          <a:xfrm>
            <a:off x="4199257" y="3211484"/>
            <a:ext cx="3730" cy="8486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3B73DDE-1F55-B9F6-02E0-798B197B06AE}"/>
              </a:ext>
            </a:extLst>
          </p:cNvPr>
          <p:cNvSpPr txBox="1"/>
          <p:nvPr/>
        </p:nvSpPr>
        <p:spPr>
          <a:xfrm>
            <a:off x="4158687" y="3257568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55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8BF0F3-0E94-16B8-EFC0-55DE95D88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9579205-7A8E-E57A-78FC-76D4A23A5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E6629-899C-42B4-789E-7D37710A3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64</a:t>
            </a:fld>
            <a:endParaRPr lang="en-SG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D5771F7-BF50-98EF-2551-F310C55C44F1}"/>
              </a:ext>
            </a:extLst>
          </p:cNvPr>
          <p:cNvCxnSpPr>
            <a:cxnSpLocks/>
          </p:cNvCxnSpPr>
          <p:nvPr/>
        </p:nvCxnSpPr>
        <p:spPr>
          <a:xfrm flipH="1" flipV="1">
            <a:off x="1883314" y="2802748"/>
            <a:ext cx="2271990" cy="1542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F613910-2292-ED8B-90CE-8792C0E2D9EF}"/>
              </a:ext>
            </a:extLst>
          </p:cNvPr>
          <p:cNvSpPr/>
          <p:nvPr/>
        </p:nvSpPr>
        <p:spPr>
          <a:xfrm>
            <a:off x="3062591" y="1475859"/>
            <a:ext cx="3094129" cy="183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D92CD2-8325-9C5C-1C7F-78BE5F769D35}"/>
              </a:ext>
            </a:extLst>
          </p:cNvPr>
          <p:cNvSpPr/>
          <p:nvPr/>
        </p:nvSpPr>
        <p:spPr>
          <a:xfrm>
            <a:off x="3116562" y="99689"/>
            <a:ext cx="3367087" cy="172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20EE57-81C8-F0C4-6ED2-01C2F7444FBE}"/>
              </a:ext>
            </a:extLst>
          </p:cNvPr>
          <p:cNvSpPr txBox="1"/>
          <p:nvPr/>
        </p:nvSpPr>
        <p:spPr>
          <a:xfrm>
            <a:off x="2649588" y="630117"/>
            <a:ext cx="425512" cy="246221"/>
          </a:xfrm>
          <a:prstGeom prst="rect">
            <a:avLst/>
          </a:prstGeom>
          <a:solidFill>
            <a:srgbClr val="E7E0FC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p:sp>
        <p:nvSpPr>
          <p:cNvPr id="9" name="!!文本框 8">
            <a:extLst>
              <a:ext uri="{FF2B5EF4-FFF2-40B4-BE49-F238E27FC236}">
                <a16:creationId xmlns:a16="http://schemas.microsoft.com/office/drawing/2014/main" id="{55228E55-F31F-313A-5B4F-6182175FFA51}"/>
              </a:ext>
            </a:extLst>
          </p:cNvPr>
          <p:cNvSpPr txBox="1"/>
          <p:nvPr/>
        </p:nvSpPr>
        <p:spPr>
          <a:xfrm>
            <a:off x="5671421" y="3055598"/>
            <a:ext cx="519373" cy="246221"/>
          </a:xfrm>
          <a:prstGeom prst="rect">
            <a:avLst/>
          </a:prstGeom>
          <a:solidFill>
            <a:srgbClr val="E7E0FC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28293-0FAD-AB22-44A7-114D88AFA2C9}"/>
              </a:ext>
            </a:extLst>
          </p:cNvPr>
          <p:cNvSpPr txBox="1"/>
          <p:nvPr/>
        </p:nvSpPr>
        <p:spPr>
          <a:xfrm>
            <a:off x="6406717" y="603145"/>
            <a:ext cx="519373" cy="246221"/>
          </a:xfrm>
          <a:prstGeom prst="rect">
            <a:avLst/>
          </a:prstGeom>
          <a:solidFill>
            <a:srgbClr val="E7E0FC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A3E7D54-183D-FB3B-116F-EAD6F78E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36" y="1874165"/>
            <a:ext cx="2128505" cy="8134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36B97F-227D-1F1F-26DF-E50D36D7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02" y="346947"/>
            <a:ext cx="1670594" cy="6084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A433FE-95C0-1B4F-057E-D2703AB8814E}"/>
              </a:ext>
            </a:extLst>
          </p:cNvPr>
          <p:cNvSpPr txBox="1"/>
          <p:nvPr/>
        </p:nvSpPr>
        <p:spPr>
          <a:xfrm>
            <a:off x="3053044" y="53577"/>
            <a:ext cx="40103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Output: Next Token Prediction Biased to Token “Kerry”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3B7D7F-BA9D-509D-6B51-0D203C40112F}"/>
                  </a:ext>
                </a:extLst>
              </p:cNvPr>
              <p:cNvSpPr txBox="1"/>
              <p:nvPr/>
            </p:nvSpPr>
            <p:spPr>
              <a:xfrm>
                <a:off x="4496520" y="1204046"/>
                <a:ext cx="2612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3B7D7F-BA9D-509D-6B51-0D203C40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20" y="1204046"/>
                <a:ext cx="261289" cy="246221"/>
              </a:xfrm>
              <a:prstGeom prst="rect">
                <a:avLst/>
              </a:prstGeom>
              <a:blipFill>
                <a:blip r:embed="rId5"/>
                <a:stretch>
                  <a:fillRect l="-21429" r="-2381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11DD57-29CE-709D-FCE4-773F2656229F}"/>
                  </a:ext>
                </a:extLst>
              </p:cNvPr>
              <p:cNvSpPr txBox="1"/>
              <p:nvPr/>
            </p:nvSpPr>
            <p:spPr>
              <a:xfrm>
                <a:off x="2494819" y="1221386"/>
                <a:ext cx="2035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811DD57-29CE-709D-FCE4-773F2656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19" y="1221386"/>
                <a:ext cx="203581" cy="246221"/>
              </a:xfrm>
              <a:prstGeom prst="rect">
                <a:avLst/>
              </a:prstGeom>
              <a:blipFill>
                <a:blip r:embed="rId6"/>
                <a:stretch>
                  <a:fillRect l="-11765" r="-14706"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2AECAC-B03E-E68E-9D43-76D3E20879B3}"/>
              </a:ext>
            </a:extLst>
          </p:cNvPr>
          <p:cNvCxnSpPr>
            <a:cxnSpLocks/>
          </p:cNvCxnSpPr>
          <p:nvPr/>
        </p:nvCxnSpPr>
        <p:spPr>
          <a:xfrm>
            <a:off x="2712827" y="1350359"/>
            <a:ext cx="18108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EB990625-D079-F677-723B-28958B761715}"/>
              </a:ext>
            </a:extLst>
          </p:cNvPr>
          <p:cNvSpPr txBox="1"/>
          <p:nvPr/>
        </p:nvSpPr>
        <p:spPr>
          <a:xfrm>
            <a:off x="6417773" y="615965"/>
            <a:ext cx="92493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=0.8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2ADD910-FB7A-31B8-850F-D94942909C3D}"/>
              </a:ext>
            </a:extLst>
          </p:cNvPr>
          <p:cNvCxnSpPr>
            <a:cxnSpLocks/>
          </p:cNvCxnSpPr>
          <p:nvPr/>
        </p:nvCxnSpPr>
        <p:spPr>
          <a:xfrm flipH="1">
            <a:off x="4751294" y="1342545"/>
            <a:ext cx="18245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0FD0CF3-DD0A-5DCD-2418-042FA1B34F36}"/>
                  </a:ext>
                </a:extLst>
              </p:cNvPr>
              <p:cNvSpPr txBox="1"/>
              <p:nvPr/>
            </p:nvSpPr>
            <p:spPr>
              <a:xfrm>
                <a:off x="6575852" y="1208969"/>
                <a:ext cx="2035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0FD0CF3-DD0A-5DCD-2418-042FA1B34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52" y="1208969"/>
                <a:ext cx="203581" cy="246221"/>
              </a:xfrm>
              <a:prstGeom prst="rect">
                <a:avLst/>
              </a:prstGeom>
              <a:blipFill>
                <a:blip r:embed="rId7"/>
                <a:stretch>
                  <a:fillRect l="-15152" r="-15152"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A64AE45-2EC0-73C6-3E5E-4E68E8ECDB78}"/>
              </a:ext>
            </a:extLst>
          </p:cNvPr>
          <p:cNvCxnSpPr>
            <a:cxnSpLocks/>
          </p:cNvCxnSpPr>
          <p:nvPr/>
        </p:nvCxnSpPr>
        <p:spPr>
          <a:xfrm flipV="1">
            <a:off x="4636040" y="969695"/>
            <a:ext cx="0" cy="271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A16BCEA-E560-2C97-1765-5C42B96C0004}"/>
              </a:ext>
            </a:extLst>
          </p:cNvPr>
          <p:cNvSpPr txBox="1"/>
          <p:nvPr/>
        </p:nvSpPr>
        <p:spPr>
          <a:xfrm>
            <a:off x="6628210" y="1535605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DD378B5-E538-C886-3110-3F024EBB779B}"/>
              </a:ext>
            </a:extLst>
          </p:cNvPr>
          <p:cNvSpPr txBox="1"/>
          <p:nvPr/>
        </p:nvSpPr>
        <p:spPr>
          <a:xfrm>
            <a:off x="2288968" y="1521486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9EA38D-7736-62D0-DC72-08142C4DD92D}"/>
              </a:ext>
            </a:extLst>
          </p:cNvPr>
          <p:cNvSpPr txBox="1"/>
          <p:nvPr/>
        </p:nvSpPr>
        <p:spPr>
          <a:xfrm>
            <a:off x="4589276" y="995564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B064B66-CBFF-2307-9D95-B513BEAFD022}"/>
              </a:ext>
            </a:extLst>
          </p:cNvPr>
          <p:cNvCxnSpPr>
            <a:cxnSpLocks/>
          </p:cNvCxnSpPr>
          <p:nvPr/>
        </p:nvCxnSpPr>
        <p:spPr>
          <a:xfrm flipV="1">
            <a:off x="6682026" y="1441051"/>
            <a:ext cx="0" cy="468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16FBA736-0965-C7CA-A5AB-7C5B28C03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495" y="1864892"/>
            <a:ext cx="2277549" cy="81340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05457ED-7EEB-16B8-95FE-15FA428F055A}"/>
              </a:ext>
            </a:extLst>
          </p:cNvPr>
          <p:cNvCxnSpPr>
            <a:cxnSpLocks/>
          </p:cNvCxnSpPr>
          <p:nvPr/>
        </p:nvCxnSpPr>
        <p:spPr>
          <a:xfrm>
            <a:off x="6681601" y="892964"/>
            <a:ext cx="0" cy="367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2766052-5B9B-8F5E-116D-05A8991E0D8A}"/>
              </a:ext>
            </a:extLst>
          </p:cNvPr>
          <p:cNvSpPr/>
          <p:nvPr/>
        </p:nvSpPr>
        <p:spPr>
          <a:xfrm>
            <a:off x="5325781" y="413732"/>
            <a:ext cx="84063" cy="307777"/>
          </a:xfrm>
          <a:prstGeom prst="rect">
            <a:avLst/>
          </a:prstGeom>
          <a:solidFill>
            <a:srgbClr val="48A0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47B400-4331-650C-F6C0-9FF983D51959}"/>
              </a:ext>
            </a:extLst>
          </p:cNvPr>
          <p:cNvSpPr txBox="1"/>
          <p:nvPr/>
        </p:nvSpPr>
        <p:spPr>
          <a:xfrm>
            <a:off x="3111383" y="1435611"/>
            <a:ext cx="3001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between Whisper and TCP-Gen output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A08D312-B0F9-F047-1C0A-9F2FF86E64FD}"/>
              </a:ext>
            </a:extLst>
          </p:cNvPr>
          <p:cNvSpPr/>
          <p:nvPr/>
        </p:nvSpPr>
        <p:spPr>
          <a:xfrm>
            <a:off x="5280160" y="291678"/>
            <a:ext cx="165304" cy="33894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F09367E-91E3-D595-CB1C-E38BA498A037}"/>
              </a:ext>
            </a:extLst>
          </p:cNvPr>
          <p:cNvCxnSpPr>
            <a:cxnSpLocks/>
          </p:cNvCxnSpPr>
          <p:nvPr/>
        </p:nvCxnSpPr>
        <p:spPr>
          <a:xfrm flipH="1" flipV="1">
            <a:off x="5123645" y="2801104"/>
            <a:ext cx="2271990" cy="15426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E27145F4-B301-05EB-4535-4367A79273F7}"/>
              </a:ext>
            </a:extLst>
          </p:cNvPr>
          <p:cNvSpPr txBox="1"/>
          <p:nvPr/>
        </p:nvSpPr>
        <p:spPr>
          <a:xfrm>
            <a:off x="1690707" y="2791775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3"/>
                </a:solidFill>
              </a:rPr>
              <a:t>Length V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F10E56D-0AA4-EA95-47E1-513391E657B3}"/>
              </a:ext>
            </a:extLst>
          </p:cNvPr>
          <p:cNvSpPr/>
          <p:nvPr/>
        </p:nvSpPr>
        <p:spPr>
          <a:xfrm>
            <a:off x="7091341" y="1980515"/>
            <a:ext cx="236438" cy="42166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A0A2055-390F-120B-3CFB-966E0192820B}"/>
              </a:ext>
            </a:extLst>
          </p:cNvPr>
          <p:cNvSpPr/>
          <p:nvPr/>
        </p:nvSpPr>
        <p:spPr>
          <a:xfrm>
            <a:off x="2864847" y="1807662"/>
            <a:ext cx="209980" cy="4731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9CB1EB-C817-45B0-1D30-78C3ED13D321}"/>
              </a:ext>
            </a:extLst>
          </p:cNvPr>
          <p:cNvSpPr/>
          <p:nvPr/>
        </p:nvSpPr>
        <p:spPr>
          <a:xfrm>
            <a:off x="4134710" y="3163648"/>
            <a:ext cx="1045418" cy="406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TCPGen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AB03BBA-4A8B-C5DA-A81A-8A7E39908666}"/>
              </a:ext>
            </a:extLst>
          </p:cNvPr>
          <p:cNvCxnSpPr/>
          <p:nvPr/>
        </p:nvCxnSpPr>
        <p:spPr>
          <a:xfrm flipV="1">
            <a:off x="4942819" y="3570416"/>
            <a:ext cx="0" cy="266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8A8850FC-09B7-736A-1EC4-B5BA0D78E51D}"/>
              </a:ext>
            </a:extLst>
          </p:cNvPr>
          <p:cNvSpPr txBox="1"/>
          <p:nvPr/>
        </p:nvSpPr>
        <p:spPr>
          <a:xfrm>
            <a:off x="4541240" y="3798542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Previously </a:t>
            </a:r>
          </a:p>
          <a:p>
            <a:r>
              <a:rPr lang="en-GB" sz="1200" dirty="0"/>
              <a:t>decoded </a:t>
            </a:r>
          </a:p>
          <a:p>
            <a:r>
              <a:rPr lang="en-GB" sz="1200" dirty="0"/>
              <a:t>tokens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ACC0849-E027-5B17-7F3E-48012E5FB921}"/>
              </a:ext>
            </a:extLst>
          </p:cNvPr>
          <p:cNvSpPr txBox="1"/>
          <p:nvPr/>
        </p:nvSpPr>
        <p:spPr>
          <a:xfrm>
            <a:off x="2218470" y="630622"/>
            <a:ext cx="12711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      =0.2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B6AE488-63B2-F7A4-4B17-C732EB89226E}"/>
              </a:ext>
            </a:extLst>
          </p:cNvPr>
          <p:cNvCxnSpPr>
            <a:cxnSpLocks/>
          </p:cNvCxnSpPr>
          <p:nvPr/>
        </p:nvCxnSpPr>
        <p:spPr>
          <a:xfrm>
            <a:off x="2603822" y="919544"/>
            <a:ext cx="0" cy="367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7A34B75-7515-D4EB-1A5A-13CF1F1A702C}"/>
              </a:ext>
            </a:extLst>
          </p:cNvPr>
          <p:cNvCxnSpPr>
            <a:cxnSpLocks/>
          </p:cNvCxnSpPr>
          <p:nvPr/>
        </p:nvCxnSpPr>
        <p:spPr>
          <a:xfrm>
            <a:off x="3214309" y="3224050"/>
            <a:ext cx="9182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D4114FB0-D40E-A30C-1C4A-CB7CFA8DBFDF}"/>
              </a:ext>
            </a:extLst>
          </p:cNvPr>
          <p:cNvCxnSpPr>
            <a:cxnSpLocks/>
          </p:cNvCxnSpPr>
          <p:nvPr/>
        </p:nvCxnSpPr>
        <p:spPr>
          <a:xfrm flipV="1">
            <a:off x="5189144" y="2678301"/>
            <a:ext cx="1333225" cy="820778"/>
          </a:xfrm>
          <a:prstGeom prst="bentConnector3">
            <a:avLst>
              <a:gd name="adj1" fmla="val 998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0F988876-E75C-6ED1-7BC2-12CC7453674B}"/>
              </a:ext>
            </a:extLst>
          </p:cNvPr>
          <p:cNvCxnSpPr>
            <a:cxnSpLocks/>
          </p:cNvCxnSpPr>
          <p:nvPr/>
        </p:nvCxnSpPr>
        <p:spPr>
          <a:xfrm>
            <a:off x="5187695" y="3200117"/>
            <a:ext cx="4691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FB33B213-2145-ACA1-785D-76900E8D2081}"/>
                  </a:ext>
                </a:extLst>
              </p:cNvPr>
              <p:cNvSpPr txBox="1"/>
              <p:nvPr/>
            </p:nvSpPr>
            <p:spPr>
              <a:xfrm>
                <a:off x="5682553" y="3049522"/>
                <a:ext cx="421526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FB33B213-2145-ACA1-785D-76900E8D2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553" y="3049522"/>
                <a:ext cx="421526" cy="242246"/>
              </a:xfrm>
              <a:prstGeom prst="rect">
                <a:avLst/>
              </a:prstGeom>
              <a:blipFill>
                <a:blip r:embed="rId9"/>
                <a:stretch>
                  <a:fillRect l="-8696" r="-2899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图片 62">
            <a:extLst>
              <a:ext uri="{FF2B5EF4-FFF2-40B4-BE49-F238E27FC236}">
                <a16:creationId xmlns:a16="http://schemas.microsoft.com/office/drawing/2014/main" id="{7B006584-B0EB-D60D-8656-5F78AE86E5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6799" y="3088045"/>
            <a:ext cx="121369" cy="15120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CC09607B-9F31-5CFF-8EDB-03F6C51EB7BF}"/>
              </a:ext>
            </a:extLst>
          </p:cNvPr>
          <p:cNvSpPr txBox="1"/>
          <p:nvPr/>
        </p:nvSpPr>
        <p:spPr>
          <a:xfrm>
            <a:off x="6067484" y="4167342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 V  = Vocab. Size</a:t>
            </a: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(?)</a:t>
            </a:r>
            <a:r>
              <a:rPr lang="en-GB" sz="1100" dirty="0"/>
              <a:t> = Tensor Size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A0D5891B-D74C-45CF-7AD0-016F71B3D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7405" y="3815979"/>
            <a:ext cx="121369" cy="15120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850131B8-0452-A791-C138-21A2D23B35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9266" y="4015250"/>
            <a:ext cx="155456" cy="155456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53198ED-2DFF-0DC2-C226-17493977E24E}"/>
              </a:ext>
            </a:extLst>
          </p:cNvPr>
          <p:cNvSpPr txBox="1"/>
          <p:nvPr/>
        </p:nvSpPr>
        <p:spPr>
          <a:xfrm>
            <a:off x="6245930" y="3750708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Weights updated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C29D19-27FB-EFEB-2C3A-6AC5D5D1F894}"/>
              </a:ext>
            </a:extLst>
          </p:cNvPr>
          <p:cNvSpPr txBox="1"/>
          <p:nvPr/>
        </p:nvSpPr>
        <p:spPr>
          <a:xfrm>
            <a:off x="6246994" y="3948143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Weights frozen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0C147A2-E767-11D3-7734-B5C18E69ECFF}"/>
              </a:ext>
            </a:extLst>
          </p:cNvPr>
          <p:cNvSpPr/>
          <p:nvPr/>
        </p:nvSpPr>
        <p:spPr>
          <a:xfrm>
            <a:off x="6110705" y="3754460"/>
            <a:ext cx="1300288" cy="85619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870D8BE-7551-C3AC-874D-595DE426E082}"/>
              </a:ext>
            </a:extLst>
          </p:cNvPr>
          <p:cNvSpPr txBox="1"/>
          <p:nvPr/>
        </p:nvSpPr>
        <p:spPr>
          <a:xfrm>
            <a:off x="5238653" y="3497517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(V)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B906E3A-75BA-4F3D-B84A-50188855C2A9}"/>
              </a:ext>
            </a:extLst>
          </p:cNvPr>
          <p:cNvSpPr txBox="1"/>
          <p:nvPr/>
        </p:nvSpPr>
        <p:spPr>
          <a:xfrm>
            <a:off x="5221403" y="2948314"/>
            <a:ext cx="356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E237211-0D6C-475C-304A-BDC4EA7DB513}"/>
                  </a:ext>
                </a:extLst>
              </p:cNvPr>
              <p:cNvSpPr txBox="1"/>
              <p:nvPr/>
            </p:nvSpPr>
            <p:spPr>
              <a:xfrm>
                <a:off x="3313445" y="3232596"/>
                <a:ext cx="626261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𝑑𝑒𝑐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E237211-0D6C-475C-304A-BDC4EA7DB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45" y="3232596"/>
                <a:ext cx="626261" cy="358303"/>
              </a:xfrm>
              <a:prstGeom prst="rect">
                <a:avLst/>
              </a:prstGeom>
              <a:blipFill>
                <a:blip r:embed="rId12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A666C04-A48F-1E63-511C-FA89D6CE7710}"/>
                  </a:ext>
                </a:extLst>
              </p:cNvPr>
              <p:cNvSpPr txBox="1"/>
              <p:nvPr/>
            </p:nvSpPr>
            <p:spPr>
              <a:xfrm>
                <a:off x="5004605" y="4103003"/>
                <a:ext cx="7355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1A666C04-A48F-1E63-511C-FA89D6CE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605" y="4103003"/>
                <a:ext cx="735586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本框 73">
            <a:extLst>
              <a:ext uri="{FF2B5EF4-FFF2-40B4-BE49-F238E27FC236}">
                <a16:creationId xmlns:a16="http://schemas.microsoft.com/office/drawing/2014/main" id="{B5E1F020-479D-C2A2-5043-1F298C9C82FC}"/>
              </a:ext>
            </a:extLst>
          </p:cNvPr>
          <p:cNvSpPr txBox="1"/>
          <p:nvPr/>
        </p:nvSpPr>
        <p:spPr>
          <a:xfrm>
            <a:off x="6804865" y="2809785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3"/>
                </a:solidFill>
              </a:rPr>
              <a:t>Length V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56F047F-2340-27E0-1D6E-5195535A1CE7}"/>
              </a:ext>
            </a:extLst>
          </p:cNvPr>
          <p:cNvCxnSpPr>
            <a:cxnSpLocks/>
          </p:cNvCxnSpPr>
          <p:nvPr/>
        </p:nvCxnSpPr>
        <p:spPr>
          <a:xfrm flipV="1">
            <a:off x="2603336" y="1465169"/>
            <a:ext cx="0" cy="4205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F09958DB-D10F-F890-C6BA-4A85EDFAD930}"/>
              </a:ext>
            </a:extLst>
          </p:cNvPr>
          <p:cNvSpPr/>
          <p:nvPr/>
        </p:nvSpPr>
        <p:spPr>
          <a:xfrm>
            <a:off x="3116562" y="1896536"/>
            <a:ext cx="903581" cy="308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C3AFAE0-BF10-709E-37E5-B2A2813784E9}"/>
              </a:ext>
            </a:extLst>
          </p:cNvPr>
          <p:cNvSpPr txBox="1"/>
          <p:nvPr/>
        </p:nvSpPr>
        <p:spPr>
          <a:xfrm>
            <a:off x="3042744" y="1838392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“Gary” </a:t>
            </a:r>
          </a:p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highest prob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F23B9EB-E91A-3A58-0798-9CD54ADA001A}"/>
              </a:ext>
            </a:extLst>
          </p:cNvPr>
          <p:cNvSpPr/>
          <p:nvPr/>
        </p:nvSpPr>
        <p:spPr>
          <a:xfrm>
            <a:off x="6135760" y="1960409"/>
            <a:ext cx="927606" cy="3203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991BC636-72BF-3179-4815-597A59A3B450}"/>
              </a:ext>
            </a:extLst>
          </p:cNvPr>
          <p:cNvSpPr txBox="1"/>
          <p:nvPr/>
        </p:nvSpPr>
        <p:spPr>
          <a:xfrm>
            <a:off x="6126371" y="1901660"/>
            <a:ext cx="1026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“Kerry” </a:t>
            </a:r>
          </a:p>
          <a:p>
            <a:pPr algn="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highest prob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1610EC7-10F9-7DB2-0C24-B4D30BBF1E67}"/>
              </a:ext>
            </a:extLst>
          </p:cNvPr>
          <p:cNvSpPr txBox="1"/>
          <p:nvPr/>
        </p:nvSpPr>
        <p:spPr>
          <a:xfrm>
            <a:off x="3865240" y="3769075"/>
            <a:ext cx="724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 list of </a:t>
            </a:r>
          </a:p>
          <a:p>
            <a:r>
              <a:rPr lang="en-GB" sz="1200" dirty="0"/>
              <a:t>words </a:t>
            </a:r>
          </a:p>
          <a:p>
            <a:r>
              <a:rPr lang="en-GB" sz="1200" dirty="0"/>
              <a:t>To bias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57290560-0519-170D-EBBB-2DFB57F0BA49}"/>
              </a:ext>
            </a:extLst>
          </p:cNvPr>
          <p:cNvCxnSpPr/>
          <p:nvPr/>
        </p:nvCxnSpPr>
        <p:spPr>
          <a:xfrm flipV="1">
            <a:off x="4255247" y="3574911"/>
            <a:ext cx="0" cy="266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17C2B76-122E-B991-0FF6-E13959F949E2}"/>
                  </a:ext>
                </a:extLst>
              </p:cNvPr>
              <p:cNvSpPr txBox="1"/>
              <p:nvPr/>
            </p:nvSpPr>
            <p:spPr>
              <a:xfrm>
                <a:off x="6419889" y="599761"/>
                <a:ext cx="421526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17C2B76-122E-B991-0FF6-E13959F94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89" y="599761"/>
                <a:ext cx="421526" cy="242246"/>
              </a:xfrm>
              <a:prstGeom prst="rect">
                <a:avLst/>
              </a:prstGeom>
              <a:blipFill>
                <a:blip r:embed="rId9"/>
                <a:stretch>
                  <a:fillRect l="-8696" r="-2899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78C6CFB7-2FAD-AB91-FF78-8D097207520E}"/>
                  </a:ext>
                </a:extLst>
              </p:cNvPr>
              <p:cNvSpPr txBox="1"/>
              <p:nvPr/>
            </p:nvSpPr>
            <p:spPr>
              <a:xfrm>
                <a:off x="2338528" y="623292"/>
                <a:ext cx="735330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1−</m:t>
                      </m:r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78C6CFB7-2FAD-AB91-FF78-8D097207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528" y="623292"/>
                <a:ext cx="735330" cy="242246"/>
              </a:xfrm>
              <a:prstGeom prst="rect">
                <a:avLst/>
              </a:prstGeom>
              <a:blipFill>
                <a:blip r:embed="rId14"/>
                <a:stretch>
                  <a:fillRect l="-4167" r="-1667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>
            <a:extLst>
              <a:ext uri="{FF2B5EF4-FFF2-40B4-BE49-F238E27FC236}">
                <a16:creationId xmlns:a16="http://schemas.microsoft.com/office/drawing/2014/main" id="{63A090DE-5365-C1E3-C7C2-9A8706532CF7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75BD5E2F-C6C1-2942-8FF0-D12CD063DF82}"/>
              </a:ext>
            </a:extLst>
          </p:cNvPr>
          <p:cNvSpPr/>
          <p:nvPr/>
        </p:nvSpPr>
        <p:spPr>
          <a:xfrm>
            <a:off x="2097315" y="3747570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849B9365-487E-580B-4E30-EA4662E1BCF4}"/>
              </a:ext>
            </a:extLst>
          </p:cNvPr>
          <p:cNvCxnSpPr>
            <a:cxnSpLocks/>
          </p:cNvCxnSpPr>
          <p:nvPr/>
        </p:nvCxnSpPr>
        <p:spPr>
          <a:xfrm flipV="1">
            <a:off x="1476630" y="460076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202872EA-B6F2-EBF1-18FB-D47AA059464E}"/>
              </a:ext>
            </a:extLst>
          </p:cNvPr>
          <p:cNvSpPr/>
          <p:nvPr/>
        </p:nvSpPr>
        <p:spPr>
          <a:xfrm>
            <a:off x="2106140" y="4484518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BFA6A35-79CB-56E1-FA47-E7EAE12BB805}"/>
              </a:ext>
            </a:extLst>
          </p:cNvPr>
          <p:cNvSpPr/>
          <p:nvPr/>
        </p:nvSpPr>
        <p:spPr>
          <a:xfrm>
            <a:off x="1228917" y="4064053"/>
            <a:ext cx="504884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194F51D-C924-86B7-6F9A-9D3961F648FB}"/>
              </a:ext>
            </a:extLst>
          </p:cNvPr>
          <p:cNvSpPr txBox="1"/>
          <p:nvPr/>
        </p:nvSpPr>
        <p:spPr>
          <a:xfrm>
            <a:off x="1200076" y="4132146"/>
            <a:ext cx="1020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Enc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7962B437-3C62-A50D-B091-B7F49B6587E3}"/>
              </a:ext>
            </a:extLst>
          </p:cNvPr>
          <p:cNvSpPr/>
          <p:nvPr/>
        </p:nvSpPr>
        <p:spPr>
          <a:xfrm>
            <a:off x="2095539" y="4119233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CC5B292B-DE85-9F23-9F12-D0FBFEEF36F4}"/>
              </a:ext>
            </a:extLst>
          </p:cNvPr>
          <p:cNvSpPr/>
          <p:nvPr/>
        </p:nvSpPr>
        <p:spPr>
          <a:xfrm>
            <a:off x="2088757" y="3108227"/>
            <a:ext cx="1117587" cy="216282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16115E93-CDD6-D255-E1BC-F98B5D16D0D6}"/>
              </a:ext>
            </a:extLst>
          </p:cNvPr>
          <p:cNvCxnSpPr>
            <a:cxnSpLocks/>
          </p:cNvCxnSpPr>
          <p:nvPr/>
        </p:nvCxnSpPr>
        <p:spPr>
          <a:xfrm flipV="1">
            <a:off x="2286817" y="469313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3E75C9FD-5AFA-0840-1556-172362965701}"/>
              </a:ext>
            </a:extLst>
          </p:cNvPr>
          <p:cNvCxnSpPr>
            <a:cxnSpLocks/>
          </p:cNvCxnSpPr>
          <p:nvPr/>
        </p:nvCxnSpPr>
        <p:spPr>
          <a:xfrm flipV="1">
            <a:off x="2538608" y="469313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598DEE5-23C0-F5DD-4D93-5A2ADFD28DC9}"/>
              </a:ext>
            </a:extLst>
          </p:cNvPr>
          <p:cNvCxnSpPr>
            <a:cxnSpLocks/>
          </p:cNvCxnSpPr>
          <p:nvPr/>
        </p:nvCxnSpPr>
        <p:spPr>
          <a:xfrm flipV="1">
            <a:off x="2793051" y="469271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BD141920-0912-6941-9C33-F54ED37E037E}"/>
              </a:ext>
            </a:extLst>
          </p:cNvPr>
          <p:cNvSpPr/>
          <p:nvPr/>
        </p:nvSpPr>
        <p:spPr>
          <a:xfrm>
            <a:off x="1512213" y="3828388"/>
            <a:ext cx="485249" cy="218335"/>
          </a:xfrm>
          <a:custGeom>
            <a:avLst/>
            <a:gdLst>
              <a:gd name="connsiteX0" fmla="*/ 0 w 485249"/>
              <a:gd name="connsiteY0" fmla="*/ 218335 h 218335"/>
              <a:gd name="connsiteX1" fmla="*/ 117806 w 485249"/>
              <a:gd name="connsiteY1" fmla="*/ 27601 h 218335"/>
              <a:gd name="connsiteX2" fmla="*/ 485249 w 485249"/>
              <a:gd name="connsiteY2" fmla="*/ 5162 h 21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49" h="218335">
                <a:moveTo>
                  <a:pt x="0" y="218335"/>
                </a:moveTo>
                <a:cubicBezTo>
                  <a:pt x="18465" y="140732"/>
                  <a:pt x="36931" y="63130"/>
                  <a:pt x="117806" y="27601"/>
                </a:cubicBezTo>
                <a:cubicBezTo>
                  <a:pt x="198681" y="-7928"/>
                  <a:pt x="341965" y="-1383"/>
                  <a:pt x="485249" y="5162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BFB2CD15-F3E9-F01F-2456-31841DA6D7E4}"/>
              </a:ext>
            </a:extLst>
          </p:cNvPr>
          <p:cNvCxnSpPr>
            <a:cxnSpLocks/>
          </p:cNvCxnSpPr>
          <p:nvPr/>
        </p:nvCxnSpPr>
        <p:spPr>
          <a:xfrm>
            <a:off x="1975022" y="3415060"/>
            <a:ext cx="0" cy="109758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C1540B19-8968-8F68-F4C8-6735CFF774B3}"/>
              </a:ext>
            </a:extLst>
          </p:cNvPr>
          <p:cNvSpPr/>
          <p:nvPr/>
        </p:nvSpPr>
        <p:spPr>
          <a:xfrm rot="440232">
            <a:off x="1986243" y="3225019"/>
            <a:ext cx="86952" cy="189736"/>
          </a:xfrm>
          <a:custGeom>
            <a:avLst/>
            <a:gdLst>
              <a:gd name="connsiteX0" fmla="*/ 0 w 86952"/>
              <a:gd name="connsiteY0" fmla="*/ 189736 h 189736"/>
              <a:gd name="connsiteX1" fmla="*/ 22439 w 86952"/>
              <a:gd name="connsiteY1" fmla="*/ 27051 h 189736"/>
              <a:gd name="connsiteX2" fmla="*/ 86952 w 86952"/>
              <a:gd name="connsiteY2" fmla="*/ 1807 h 189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189736">
                <a:moveTo>
                  <a:pt x="0" y="189736"/>
                </a:moveTo>
                <a:cubicBezTo>
                  <a:pt x="3973" y="124054"/>
                  <a:pt x="7947" y="58373"/>
                  <a:pt x="22439" y="27051"/>
                </a:cubicBezTo>
                <a:cubicBezTo>
                  <a:pt x="36931" y="-4271"/>
                  <a:pt x="61941" y="-1232"/>
                  <a:pt x="86952" y="180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40CEB1B4-A775-B424-59B2-2222B6017A70}"/>
              </a:ext>
            </a:extLst>
          </p:cNvPr>
          <p:cNvSpPr/>
          <p:nvPr/>
        </p:nvSpPr>
        <p:spPr>
          <a:xfrm rot="20898683">
            <a:off x="2001605" y="4525423"/>
            <a:ext cx="86952" cy="95367"/>
          </a:xfrm>
          <a:custGeom>
            <a:avLst/>
            <a:gdLst>
              <a:gd name="connsiteX0" fmla="*/ 0 w 86952"/>
              <a:gd name="connsiteY0" fmla="*/ 0 h 95367"/>
              <a:gd name="connsiteX1" fmla="*/ 30854 w 86952"/>
              <a:gd name="connsiteY1" fmla="*/ 78538 h 95367"/>
              <a:gd name="connsiteX2" fmla="*/ 86952 w 86952"/>
              <a:gd name="connsiteY2" fmla="*/ 95367 h 9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952" h="95367">
                <a:moveTo>
                  <a:pt x="0" y="0"/>
                </a:moveTo>
                <a:cubicBezTo>
                  <a:pt x="8181" y="31322"/>
                  <a:pt x="16362" y="62644"/>
                  <a:pt x="30854" y="78538"/>
                </a:cubicBezTo>
                <a:cubicBezTo>
                  <a:pt x="45346" y="94433"/>
                  <a:pt x="66149" y="94900"/>
                  <a:pt x="86952" y="95367"/>
                </a:cubicBezTo>
              </a:path>
            </a:pathLst>
          </a:custGeom>
          <a:noFill/>
          <a:ln w="9525" cap="flat" cmpd="sng" algn="ctr">
            <a:solidFill>
              <a:srgbClr val="4472C4">
                <a:shade val="15000"/>
              </a:srgbClr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59A6E3AC-3BA0-D1CE-B586-821B98D1B667}"/>
              </a:ext>
            </a:extLst>
          </p:cNvPr>
          <p:cNvCxnSpPr>
            <a:cxnSpLocks/>
          </p:cNvCxnSpPr>
          <p:nvPr/>
        </p:nvCxnSpPr>
        <p:spPr>
          <a:xfrm>
            <a:off x="1994657" y="3833754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318216D9-6313-47F1-4E61-9CDB1C95C446}"/>
              </a:ext>
            </a:extLst>
          </p:cNvPr>
          <p:cNvCxnSpPr>
            <a:cxnSpLocks/>
          </p:cNvCxnSpPr>
          <p:nvPr/>
        </p:nvCxnSpPr>
        <p:spPr>
          <a:xfrm>
            <a:off x="1994657" y="4231945"/>
            <a:ext cx="10265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4D195DCB-088F-37D8-A762-05E4D0A8EB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6885" y="4910643"/>
            <a:ext cx="199490" cy="185041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A447444C-7EB7-E240-11C6-4F85D2EFB45E}"/>
              </a:ext>
            </a:extLst>
          </p:cNvPr>
          <p:cNvSpPr txBox="1"/>
          <p:nvPr/>
        </p:nvSpPr>
        <p:spPr>
          <a:xfrm>
            <a:off x="2177920" y="3721149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ECAFF41-78BD-21BB-BB21-675079B4CFF1}"/>
              </a:ext>
            </a:extLst>
          </p:cNvPr>
          <p:cNvSpPr txBox="1"/>
          <p:nvPr/>
        </p:nvSpPr>
        <p:spPr>
          <a:xfrm>
            <a:off x="2177919" y="4089509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673F63A-1D19-FD8D-338E-452BD4D6EFD7}"/>
              </a:ext>
            </a:extLst>
          </p:cNvPr>
          <p:cNvSpPr txBox="1"/>
          <p:nvPr/>
        </p:nvSpPr>
        <p:spPr>
          <a:xfrm>
            <a:off x="2169090" y="4443989"/>
            <a:ext cx="1028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Dec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3CFEBE6A-7DAD-76D6-3CB7-0DBA119545FA}"/>
              </a:ext>
            </a:extLst>
          </p:cNvPr>
          <p:cNvCxnSpPr>
            <a:cxnSpLocks/>
          </p:cNvCxnSpPr>
          <p:nvPr/>
        </p:nvCxnSpPr>
        <p:spPr>
          <a:xfrm flipV="1">
            <a:off x="3064289" y="4701679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5CE069B3-0299-DD4B-CB51-11153572B177}"/>
              </a:ext>
            </a:extLst>
          </p:cNvPr>
          <p:cNvCxnSpPr>
            <a:cxnSpLocks/>
          </p:cNvCxnSpPr>
          <p:nvPr/>
        </p:nvCxnSpPr>
        <p:spPr>
          <a:xfrm flipV="1">
            <a:off x="2294447" y="3322766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F3050B6-7E66-707A-9D43-DB1CA601D4B0}"/>
              </a:ext>
            </a:extLst>
          </p:cNvPr>
          <p:cNvCxnSpPr>
            <a:cxnSpLocks/>
          </p:cNvCxnSpPr>
          <p:nvPr/>
        </p:nvCxnSpPr>
        <p:spPr>
          <a:xfrm flipV="1">
            <a:off x="2546238" y="3322766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64A8B758-5C55-E6AF-B71F-C2E7E65D1615}"/>
              </a:ext>
            </a:extLst>
          </p:cNvPr>
          <p:cNvCxnSpPr>
            <a:cxnSpLocks/>
          </p:cNvCxnSpPr>
          <p:nvPr/>
        </p:nvCxnSpPr>
        <p:spPr>
          <a:xfrm flipV="1">
            <a:off x="2800681" y="3322026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A1F8F26D-CD68-4992-6470-0DD0348484B4}"/>
              </a:ext>
            </a:extLst>
          </p:cNvPr>
          <p:cNvCxnSpPr>
            <a:cxnSpLocks/>
          </p:cNvCxnSpPr>
          <p:nvPr/>
        </p:nvCxnSpPr>
        <p:spPr>
          <a:xfrm flipV="1">
            <a:off x="3048393" y="3342260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ECDE0771-2DC4-B2C6-66A3-FE286596D3AE}"/>
              </a:ext>
            </a:extLst>
          </p:cNvPr>
          <p:cNvCxnSpPr>
            <a:cxnSpLocks/>
          </p:cNvCxnSpPr>
          <p:nvPr/>
        </p:nvCxnSpPr>
        <p:spPr>
          <a:xfrm flipV="1">
            <a:off x="2299454" y="397124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2D0FA264-EEA0-7063-1C92-6FFA88478B26}"/>
              </a:ext>
            </a:extLst>
          </p:cNvPr>
          <p:cNvCxnSpPr>
            <a:cxnSpLocks/>
          </p:cNvCxnSpPr>
          <p:nvPr/>
        </p:nvCxnSpPr>
        <p:spPr>
          <a:xfrm flipV="1">
            <a:off x="2551245" y="3971242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9D7E799F-5F7F-A064-AA37-04AD7D67B92E}"/>
              </a:ext>
            </a:extLst>
          </p:cNvPr>
          <p:cNvCxnSpPr>
            <a:cxnSpLocks/>
          </p:cNvCxnSpPr>
          <p:nvPr/>
        </p:nvCxnSpPr>
        <p:spPr>
          <a:xfrm flipV="1">
            <a:off x="2805688" y="3970993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1DB542F1-2F44-A22C-C1A9-29F5DF04BE55}"/>
              </a:ext>
            </a:extLst>
          </p:cNvPr>
          <p:cNvCxnSpPr>
            <a:cxnSpLocks/>
          </p:cNvCxnSpPr>
          <p:nvPr/>
        </p:nvCxnSpPr>
        <p:spPr>
          <a:xfrm flipV="1">
            <a:off x="3053400" y="3977797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65F931F-6EBE-2F08-4A81-22F38AAFD067}"/>
              </a:ext>
            </a:extLst>
          </p:cNvPr>
          <p:cNvCxnSpPr>
            <a:cxnSpLocks/>
          </p:cNvCxnSpPr>
          <p:nvPr/>
        </p:nvCxnSpPr>
        <p:spPr>
          <a:xfrm flipV="1">
            <a:off x="2306328" y="4347929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id="{D87226B9-D315-F720-85B2-DE7C2EFBC686}"/>
              </a:ext>
            </a:extLst>
          </p:cNvPr>
          <p:cNvCxnSpPr>
            <a:cxnSpLocks/>
          </p:cNvCxnSpPr>
          <p:nvPr/>
        </p:nvCxnSpPr>
        <p:spPr>
          <a:xfrm flipV="1">
            <a:off x="2558119" y="4347929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2461B013-77F4-3EDC-3DED-692A1125AB04}"/>
              </a:ext>
            </a:extLst>
          </p:cNvPr>
          <p:cNvCxnSpPr>
            <a:cxnSpLocks/>
          </p:cNvCxnSpPr>
          <p:nvPr/>
        </p:nvCxnSpPr>
        <p:spPr>
          <a:xfrm flipV="1">
            <a:off x="2812562" y="4347680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AA29181F-823E-3DF2-1AE6-D9C23BFF02A7}"/>
              </a:ext>
            </a:extLst>
          </p:cNvPr>
          <p:cNvCxnSpPr>
            <a:cxnSpLocks/>
          </p:cNvCxnSpPr>
          <p:nvPr/>
        </p:nvCxnSpPr>
        <p:spPr>
          <a:xfrm flipV="1">
            <a:off x="3060274" y="4354484"/>
            <a:ext cx="0" cy="14025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68F5F74E-A959-CFE0-383F-47E2B9EAE6E2}"/>
              </a:ext>
            </a:extLst>
          </p:cNvPr>
          <p:cNvSpPr/>
          <p:nvPr/>
        </p:nvSpPr>
        <p:spPr>
          <a:xfrm>
            <a:off x="2177919" y="4912392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28C643B2-B0B3-1F56-7CA0-0DB5AB510D39}"/>
              </a:ext>
            </a:extLst>
          </p:cNvPr>
          <p:cNvSpPr/>
          <p:nvPr/>
        </p:nvSpPr>
        <p:spPr>
          <a:xfrm>
            <a:off x="2426434" y="4911056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BC649FB-C6FF-20AA-8B4C-6E7FDE91F248}"/>
              </a:ext>
            </a:extLst>
          </p:cNvPr>
          <p:cNvSpPr/>
          <p:nvPr/>
        </p:nvSpPr>
        <p:spPr>
          <a:xfrm>
            <a:off x="2689875" y="4908965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3127163B-49B6-55E1-FB7E-899AC8A95084}"/>
              </a:ext>
            </a:extLst>
          </p:cNvPr>
          <p:cNvSpPr/>
          <p:nvPr/>
        </p:nvSpPr>
        <p:spPr>
          <a:xfrm>
            <a:off x="2949716" y="4910301"/>
            <a:ext cx="221116" cy="164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E246CE14-2445-BF47-350A-05EFD7B05300}"/>
              </a:ext>
            </a:extLst>
          </p:cNvPr>
          <p:cNvCxnSpPr>
            <a:cxnSpLocks/>
          </p:cNvCxnSpPr>
          <p:nvPr/>
        </p:nvCxnSpPr>
        <p:spPr>
          <a:xfrm flipV="1">
            <a:off x="3030605" y="2689024"/>
            <a:ext cx="0" cy="4170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F631872D-33A6-A917-B092-47974C19F274}"/>
              </a:ext>
            </a:extLst>
          </p:cNvPr>
          <p:cNvSpPr txBox="1"/>
          <p:nvPr/>
        </p:nvSpPr>
        <p:spPr>
          <a:xfrm>
            <a:off x="2383766" y="4862021"/>
            <a:ext cx="897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TEXT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3877147B-94FD-F245-C2D5-181B0DC39989}"/>
              </a:ext>
            </a:extLst>
          </p:cNvPr>
          <p:cNvSpPr txBox="1"/>
          <p:nvPr/>
        </p:nvSpPr>
        <p:spPr>
          <a:xfrm>
            <a:off x="394988" y="476449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 Kerry</a:t>
            </a:r>
          </a:p>
        </p:txBody>
      </p:sp>
      <p:sp>
        <p:nvSpPr>
          <p:cNvPr id="28" name="!!文本框 27">
            <a:extLst>
              <a:ext uri="{FF2B5EF4-FFF2-40B4-BE49-F238E27FC236}">
                <a16:creationId xmlns:a16="http://schemas.microsoft.com/office/drawing/2014/main" id="{0FF1FB28-7255-AEAD-25F6-8C1111CF2B2B}"/>
              </a:ext>
            </a:extLst>
          </p:cNvPr>
          <p:cNvSpPr txBox="1"/>
          <p:nvPr/>
        </p:nvSpPr>
        <p:spPr>
          <a:xfrm>
            <a:off x="5677160" y="3383676"/>
            <a:ext cx="69506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5D2A0FC5-CA26-E4C9-ADCD-A054026D3D70}"/>
                  </a:ext>
                </a:extLst>
              </p:cNvPr>
              <p:cNvSpPr txBox="1"/>
              <p:nvPr/>
            </p:nvSpPr>
            <p:spPr>
              <a:xfrm>
                <a:off x="5688292" y="3377600"/>
                <a:ext cx="686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𝑝𝑡𝑟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5D2A0FC5-CA26-E4C9-ADCD-A054026D3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292" y="3377600"/>
                <a:ext cx="686085" cy="215444"/>
              </a:xfrm>
              <a:prstGeom prst="rect">
                <a:avLst/>
              </a:prstGeom>
              <a:blipFill>
                <a:blip r:embed="rId16"/>
                <a:stretch>
                  <a:fillRect l="-4425" t="-2857" r="-7965" b="-3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E5D5D37-CAF4-3609-B169-69AFEADC0BB2}"/>
              </a:ext>
            </a:extLst>
          </p:cNvPr>
          <p:cNvSpPr txBox="1"/>
          <p:nvPr/>
        </p:nvSpPr>
        <p:spPr>
          <a:xfrm>
            <a:off x="472247" y="427241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(A)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F21796-5495-1671-D4E8-2008576E9DF3}"/>
              </a:ext>
            </a:extLst>
          </p:cNvPr>
          <p:cNvSpPr txBox="1"/>
          <p:nvPr/>
        </p:nvSpPr>
        <p:spPr>
          <a:xfrm>
            <a:off x="1344916" y="2019195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(B)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A10967-6BC2-F1AB-9028-50B74F21A656}"/>
              </a:ext>
            </a:extLst>
          </p:cNvPr>
          <p:cNvSpPr txBox="1"/>
          <p:nvPr/>
        </p:nvSpPr>
        <p:spPr>
          <a:xfrm>
            <a:off x="4362661" y="436700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(C)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1E8570-6F2F-69C6-ED83-038DCC48BF31}"/>
              </a:ext>
            </a:extLst>
          </p:cNvPr>
          <p:cNvSpPr txBox="1"/>
          <p:nvPr/>
        </p:nvSpPr>
        <p:spPr>
          <a:xfrm>
            <a:off x="6483649" y="3053371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(D)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BAC378-FFC9-9970-66ED-42C8F30D57E0}"/>
              </a:ext>
            </a:extLst>
          </p:cNvPr>
          <p:cNvSpPr txBox="1"/>
          <p:nvPr/>
        </p:nvSpPr>
        <p:spPr>
          <a:xfrm>
            <a:off x="4291121" y="1573009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21DE15-127E-6848-DE06-83A1C3C9A28C}"/>
                  </a:ext>
                </a:extLst>
              </p:cNvPr>
              <p:cNvSpPr txBox="1"/>
              <p:nvPr/>
            </p:nvSpPr>
            <p:spPr>
              <a:xfrm>
                <a:off x="2055691" y="3064110"/>
                <a:ext cx="1333225" cy="277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rPr>
                  <a:t>Dec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1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𝑵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GB" sz="11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layer</m:t>
                        </m:r>
                      </m:sub>
                    </m:sSub>
                  </m:oMath>
                </a14:m>
                <a:endPara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721DE15-127E-6848-DE06-83A1C3C9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91" y="3064110"/>
                <a:ext cx="1333225" cy="277192"/>
              </a:xfrm>
              <a:prstGeom prst="rect">
                <a:avLst/>
              </a:prstGeom>
              <a:blipFill>
                <a:blip r:embed="rId17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2192074-BAC1-5A74-417A-585D77CB462C}"/>
              </a:ext>
            </a:extLst>
          </p:cNvPr>
          <p:cNvCxnSpPr>
            <a:cxnSpLocks/>
          </p:cNvCxnSpPr>
          <p:nvPr/>
        </p:nvCxnSpPr>
        <p:spPr>
          <a:xfrm>
            <a:off x="5062999" y="1894281"/>
            <a:ext cx="3730" cy="8486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39A2A46-D8DF-3880-6C31-54B18A339960}"/>
              </a:ext>
            </a:extLst>
          </p:cNvPr>
          <p:cNvSpPr txBox="1"/>
          <p:nvPr/>
        </p:nvSpPr>
        <p:spPr>
          <a:xfrm>
            <a:off x="4625051" y="2412665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CB61416-8473-D871-701D-9A45AD959C55}"/>
              </a:ext>
            </a:extLst>
          </p:cNvPr>
          <p:cNvCxnSpPr>
            <a:cxnSpLocks/>
          </p:cNvCxnSpPr>
          <p:nvPr/>
        </p:nvCxnSpPr>
        <p:spPr>
          <a:xfrm>
            <a:off x="4187569" y="1880224"/>
            <a:ext cx="3730" cy="8486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D13F01D0-8F41-5F41-262D-9CA22D2833DA}"/>
              </a:ext>
            </a:extLst>
          </p:cNvPr>
          <p:cNvSpPr txBox="1"/>
          <p:nvPr/>
        </p:nvSpPr>
        <p:spPr>
          <a:xfrm>
            <a:off x="4157518" y="2410878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468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EA9817-0A40-9BB8-F885-2C44D9C5FB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65</a:t>
            </a:fld>
            <a:endParaRPr lang="en-SG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7F41BAE0-A508-DC4D-0D2F-F05D16055FAF}"/>
              </a:ext>
            </a:extLst>
          </p:cNvPr>
          <p:cNvSpPr/>
          <p:nvPr/>
        </p:nvSpPr>
        <p:spPr>
          <a:xfrm>
            <a:off x="1972827" y="1394310"/>
            <a:ext cx="4691466" cy="3410872"/>
          </a:xfrm>
          <a:prstGeom prst="rect">
            <a:avLst/>
          </a:prstGeom>
          <a:solidFill>
            <a:srgbClr val="DEEBF7">
              <a:alpha val="25098"/>
            </a:srgbClr>
          </a:solidFill>
          <a:ln w="28575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F851AEA-780A-4F3B-647C-75A17ED18974}"/>
              </a:ext>
            </a:extLst>
          </p:cNvPr>
          <p:cNvSpPr/>
          <p:nvPr/>
        </p:nvSpPr>
        <p:spPr>
          <a:xfrm>
            <a:off x="3524745" y="3302989"/>
            <a:ext cx="860234" cy="333965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DDDED3B8-9ABE-C1BF-895E-167F7205AB5D}"/>
              </a:ext>
            </a:extLst>
          </p:cNvPr>
          <p:cNvSpPr/>
          <p:nvPr/>
        </p:nvSpPr>
        <p:spPr>
          <a:xfrm>
            <a:off x="5361690" y="3937340"/>
            <a:ext cx="931825" cy="7007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FEFD772-8122-AB32-552E-0093100B77D8}"/>
              </a:ext>
            </a:extLst>
          </p:cNvPr>
          <p:cNvSpPr/>
          <p:nvPr/>
        </p:nvSpPr>
        <p:spPr>
          <a:xfrm>
            <a:off x="3910386" y="1659679"/>
            <a:ext cx="499744" cy="333965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266A64A-BFAA-1BFE-2687-07FC28107B67}"/>
              </a:ext>
            </a:extLst>
          </p:cNvPr>
          <p:cNvSpPr/>
          <p:nvPr/>
        </p:nvSpPr>
        <p:spPr>
          <a:xfrm>
            <a:off x="2738898" y="1665420"/>
            <a:ext cx="515439" cy="333965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0F370A2-0880-DA8B-833E-3CF21894E2D9}"/>
                  </a:ext>
                </a:extLst>
              </p:cNvPr>
              <p:cNvSpPr txBox="1"/>
              <p:nvPr/>
            </p:nvSpPr>
            <p:spPr>
              <a:xfrm>
                <a:off x="1211217" y="2904369"/>
                <a:ext cx="668388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  <m:sup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𝑑𝑒𝑐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0F370A2-0880-DA8B-833E-3CF21894E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217" y="2904369"/>
                <a:ext cx="668388" cy="391582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340ED3C9-BBA9-99E8-FD0B-F03B9928E0E4}"/>
                  </a:ext>
                </a:extLst>
              </p:cNvPr>
              <p:cNvSpPr/>
              <p:nvPr/>
            </p:nvSpPr>
            <p:spPr>
              <a:xfrm>
                <a:off x="3863705" y="4243835"/>
                <a:ext cx="365557" cy="447734"/>
              </a:xfrm>
              <a:prstGeom prst="roundRect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340ED3C9-BBA9-99E8-FD0B-F03B9928E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705" y="4243835"/>
                <a:ext cx="365557" cy="447734"/>
              </a:xfrm>
              <a:prstGeom prst="roundRect">
                <a:avLst/>
              </a:prstGeom>
              <a:blipFill>
                <a:blip r:embed="rId3"/>
                <a:stretch>
                  <a:fillRect l="-9677"/>
                </a:stretch>
              </a:blip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>
            <a:extLst>
              <a:ext uri="{FF2B5EF4-FFF2-40B4-BE49-F238E27FC236}">
                <a16:creationId xmlns:a16="http://schemas.microsoft.com/office/drawing/2014/main" id="{1895A9DA-D016-1683-31B6-8D593BE9375E}"/>
              </a:ext>
            </a:extLst>
          </p:cNvPr>
          <p:cNvSpPr/>
          <p:nvPr/>
        </p:nvSpPr>
        <p:spPr>
          <a:xfrm>
            <a:off x="5784302" y="2826394"/>
            <a:ext cx="557837" cy="16292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6A0DFE8-1322-DC47-3E61-7D72ED07E056}"/>
              </a:ext>
            </a:extLst>
          </p:cNvPr>
          <p:cNvSpPr/>
          <p:nvPr/>
        </p:nvSpPr>
        <p:spPr>
          <a:xfrm>
            <a:off x="5784302" y="2979200"/>
            <a:ext cx="557837" cy="16292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E816C3F-FA75-5F52-58DE-EA15BCC55D93}"/>
              </a:ext>
            </a:extLst>
          </p:cNvPr>
          <p:cNvSpPr/>
          <p:nvPr/>
        </p:nvSpPr>
        <p:spPr>
          <a:xfrm>
            <a:off x="5784302" y="3132006"/>
            <a:ext cx="557837" cy="16292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56B78DF-D498-789A-5C3B-074456053A64}"/>
              </a:ext>
            </a:extLst>
          </p:cNvPr>
          <p:cNvSpPr/>
          <p:nvPr/>
        </p:nvSpPr>
        <p:spPr>
          <a:xfrm>
            <a:off x="5784302" y="3279198"/>
            <a:ext cx="557837" cy="16292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4965309-CAD1-7A55-A64A-3641BEF88829}"/>
              </a:ext>
            </a:extLst>
          </p:cNvPr>
          <p:cNvSpPr/>
          <p:nvPr/>
        </p:nvSpPr>
        <p:spPr>
          <a:xfrm>
            <a:off x="5784302" y="3432810"/>
            <a:ext cx="557837" cy="16292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E677058-90C9-6D5B-AAEE-B0456D9F3732}"/>
              </a:ext>
            </a:extLst>
          </p:cNvPr>
          <p:cNvSpPr/>
          <p:nvPr/>
        </p:nvSpPr>
        <p:spPr>
          <a:xfrm>
            <a:off x="5784302" y="3579414"/>
            <a:ext cx="557837" cy="16292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82B33188-D8BE-8107-0166-B5A02667FBD8}"/>
              </a:ext>
            </a:extLst>
          </p:cNvPr>
          <p:cNvCxnSpPr>
            <a:cxnSpLocks/>
          </p:cNvCxnSpPr>
          <p:nvPr/>
        </p:nvCxnSpPr>
        <p:spPr>
          <a:xfrm>
            <a:off x="5798688" y="2738629"/>
            <a:ext cx="529064" cy="0"/>
          </a:xfrm>
          <a:prstGeom prst="straightConnector1">
            <a:avLst/>
          </a:prstGeom>
          <a:noFill/>
          <a:ln w="12700" cap="flat" cmpd="sng" algn="ctr">
            <a:solidFill>
              <a:srgbClr val="A5A5A5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D75CA7D9-4ECE-BA91-281F-DB71C3865810}"/>
              </a:ext>
            </a:extLst>
          </p:cNvPr>
          <p:cNvSpPr txBox="1"/>
          <p:nvPr/>
        </p:nvSpPr>
        <p:spPr>
          <a:xfrm>
            <a:off x="5873207" y="25088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768</a:t>
            </a: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50CFF81-F1FB-9674-1A10-FC1FDB81BA30}"/>
              </a:ext>
            </a:extLst>
          </p:cNvPr>
          <p:cNvCxnSpPr/>
          <p:nvPr/>
        </p:nvCxnSpPr>
        <p:spPr>
          <a:xfrm>
            <a:off x="6420563" y="2856862"/>
            <a:ext cx="0" cy="884547"/>
          </a:xfrm>
          <a:prstGeom prst="straightConnector1">
            <a:avLst/>
          </a:prstGeom>
          <a:noFill/>
          <a:ln w="12700" cap="flat" cmpd="sng" algn="ctr">
            <a:solidFill>
              <a:srgbClr val="A5A5A5"/>
            </a:solidFill>
            <a:prstDash val="solid"/>
            <a:miter lim="800000"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5121FA4-1DA6-5E7B-A881-85F84A200C48}"/>
                  </a:ext>
                </a:extLst>
              </p:cNvPr>
              <p:cNvSpPr txBox="1"/>
              <p:nvPr/>
            </p:nvSpPr>
            <p:spPr>
              <a:xfrm>
                <a:off x="6343137" y="3128583"/>
                <a:ext cx="4183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12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GB" sz="12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𝑽</m:t>
                          </m:r>
                        </m:e>
                      </m:d>
                    </m:oMath>
                  </m:oMathPara>
                </a14:m>
                <a:endParaRPr lang="en-GB" sz="1200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45121FA4-1DA6-5E7B-A881-85F84A200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137" y="3128583"/>
                <a:ext cx="4183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文本框 91">
            <a:extLst>
              <a:ext uri="{FF2B5EF4-FFF2-40B4-BE49-F238E27FC236}">
                <a16:creationId xmlns:a16="http://schemas.microsoft.com/office/drawing/2014/main" id="{5235B6F4-BE73-82C9-851F-B063D41479DC}"/>
              </a:ext>
            </a:extLst>
          </p:cNvPr>
          <p:cNvSpPr txBox="1"/>
          <p:nvPr/>
        </p:nvSpPr>
        <p:spPr>
          <a:xfrm>
            <a:off x="5586022" y="2098299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cs typeface="+mn-cs"/>
              </a:rPr>
              <a:t>Token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cs typeface="+mn-cs"/>
              </a:rPr>
              <a:t>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702F8999-B0A8-B161-971C-CBE7C4D1780B}"/>
                  </a:ext>
                </a:extLst>
              </p:cNvPr>
              <p:cNvSpPr/>
              <p:nvPr/>
            </p:nvSpPr>
            <p:spPr>
              <a:xfrm>
                <a:off x="4776156" y="2682355"/>
                <a:ext cx="365557" cy="447734"/>
              </a:xfrm>
              <a:prstGeom prst="roundRect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702F8999-B0A8-B161-971C-CBE7C4D17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56" y="2682355"/>
                <a:ext cx="365557" cy="447734"/>
              </a:xfrm>
              <a:prstGeom prst="roundRect">
                <a:avLst/>
              </a:prstGeom>
              <a:blipFill>
                <a:blip r:embed="rId5"/>
                <a:stretch>
                  <a:fillRect l="-8065"/>
                </a:stretch>
              </a:blip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98A3A648-6C8C-4332-5B60-4D30A394203A}"/>
                  </a:ext>
                </a:extLst>
              </p:cNvPr>
              <p:cNvSpPr/>
              <p:nvPr/>
            </p:nvSpPr>
            <p:spPr>
              <a:xfrm>
                <a:off x="4771898" y="3392818"/>
                <a:ext cx="365557" cy="447734"/>
              </a:xfrm>
              <a:prstGeom prst="roundRect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GB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98A3A648-6C8C-4332-5B60-4D30A3942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898" y="3392818"/>
                <a:ext cx="365557" cy="447734"/>
              </a:xfrm>
              <a:prstGeom prst="roundRect">
                <a:avLst/>
              </a:prstGeom>
              <a:blipFill>
                <a:blip r:embed="rId6"/>
                <a:stretch>
                  <a:fillRect l="-12903"/>
                </a:stretch>
              </a:blip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F20CFC5A-BF2A-3B30-CE8B-F803A14498D1}"/>
              </a:ext>
            </a:extLst>
          </p:cNvPr>
          <p:cNvCxnSpPr>
            <a:cxnSpLocks/>
            <a:stCxn id="84" idx="1"/>
            <a:endCxn id="93" idx="3"/>
          </p:cNvCxnSpPr>
          <p:nvPr/>
        </p:nvCxnSpPr>
        <p:spPr>
          <a:xfrm rot="10800000">
            <a:off x="5141714" y="2906222"/>
            <a:ext cx="642589" cy="30724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405C1F50-EA0A-4DF5-F1E0-4987B876C0E2}"/>
              </a:ext>
            </a:extLst>
          </p:cNvPr>
          <p:cNvCxnSpPr>
            <a:cxnSpLocks/>
            <a:stCxn id="84" idx="1"/>
            <a:endCxn id="94" idx="3"/>
          </p:cNvCxnSpPr>
          <p:nvPr/>
        </p:nvCxnSpPr>
        <p:spPr>
          <a:xfrm rot="10800000" flipV="1">
            <a:off x="5137456" y="3213467"/>
            <a:ext cx="646847" cy="40321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AE14EE64-9489-58E5-5D5E-FB02AEAA04C1}"/>
              </a:ext>
            </a:extLst>
          </p:cNvPr>
          <p:cNvSpPr txBox="1"/>
          <p:nvPr/>
        </p:nvSpPr>
        <p:spPr>
          <a:xfrm>
            <a:off x="2220397" y="2839284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(1,768)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E9F0A1D-2EEA-DD0B-9D40-4CCE43C3CDB9}"/>
              </a:ext>
            </a:extLst>
          </p:cNvPr>
          <p:cNvSpPr txBox="1"/>
          <p:nvPr/>
        </p:nvSpPr>
        <p:spPr>
          <a:xfrm>
            <a:off x="5206966" y="2642291"/>
            <a:ext cx="62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(V,768)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7C3911F-75E6-8129-5689-2D62F125168F}"/>
              </a:ext>
            </a:extLst>
          </p:cNvPr>
          <p:cNvCxnSpPr>
            <a:cxnSpLocks/>
          </p:cNvCxnSpPr>
          <p:nvPr/>
        </p:nvCxnSpPr>
        <p:spPr>
          <a:xfrm>
            <a:off x="4225590" y="4464030"/>
            <a:ext cx="655328" cy="791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28F52D8A-488C-2D85-9744-3BD60692BC77}"/>
              </a:ext>
            </a:extLst>
          </p:cNvPr>
          <p:cNvCxnSpPr>
            <a:cxnSpLocks/>
          </p:cNvCxnSpPr>
          <p:nvPr/>
        </p:nvCxnSpPr>
        <p:spPr>
          <a:xfrm>
            <a:off x="4954676" y="3840552"/>
            <a:ext cx="0" cy="53568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AC08A73-4CF8-D9DD-0291-97E8B1DF9CF5}"/>
              </a:ext>
            </a:extLst>
          </p:cNvPr>
          <p:cNvSpPr txBox="1"/>
          <p:nvPr/>
        </p:nvSpPr>
        <p:spPr>
          <a:xfrm>
            <a:off x="4193872" y="4474450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(1,768)</a:t>
            </a: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A4ECB47-476C-FC5D-88D0-D7A75FC17B25}"/>
              </a:ext>
            </a:extLst>
          </p:cNvPr>
          <p:cNvCxnSpPr>
            <a:cxnSpLocks/>
          </p:cNvCxnSpPr>
          <p:nvPr/>
        </p:nvCxnSpPr>
        <p:spPr>
          <a:xfrm flipH="1">
            <a:off x="4160258" y="2887341"/>
            <a:ext cx="61962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84ACC07-894B-1A18-4FF6-E4E5940811F2}"/>
              </a:ext>
            </a:extLst>
          </p:cNvPr>
          <p:cNvSpPr txBox="1"/>
          <p:nvPr/>
        </p:nvSpPr>
        <p:spPr>
          <a:xfrm>
            <a:off x="4148412" y="2585431"/>
            <a:ext cx="62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(V,768)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F1CC72F-C1AE-B453-4DDF-E7E120BDAB74}"/>
                  </a:ext>
                </a:extLst>
              </p:cNvPr>
              <p:cNvSpPr txBox="1"/>
              <p:nvPr/>
            </p:nvSpPr>
            <p:spPr>
              <a:xfrm>
                <a:off x="3959997" y="2747010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⨂</m:t>
                      </m:r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2F1CC72F-C1AE-B453-4DDF-E7E120BDA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97" y="2747010"/>
                <a:ext cx="253274" cy="276999"/>
              </a:xfrm>
              <a:prstGeom prst="rect">
                <a:avLst/>
              </a:prstGeom>
              <a:blipFill>
                <a:blip r:embed="rId7"/>
                <a:stretch>
                  <a:fillRect l="-26829" r="-26829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本框 104">
            <a:extLst>
              <a:ext uri="{FF2B5EF4-FFF2-40B4-BE49-F238E27FC236}">
                <a16:creationId xmlns:a16="http://schemas.microsoft.com/office/drawing/2014/main" id="{F193257F-8C9D-A847-0CF6-67262AF94AA0}"/>
              </a:ext>
            </a:extLst>
          </p:cNvPr>
          <p:cNvSpPr txBox="1"/>
          <p:nvPr/>
        </p:nvSpPr>
        <p:spPr>
          <a:xfrm>
            <a:off x="3499010" y="2290730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(1,768)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C1624AA-4FB1-121B-067C-0A08F8453728}"/>
              </a:ext>
            </a:extLst>
          </p:cNvPr>
          <p:cNvSpPr txBox="1"/>
          <p:nvPr/>
        </p:nvSpPr>
        <p:spPr>
          <a:xfrm>
            <a:off x="5203947" y="3600814"/>
            <a:ext cx="62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(V,768)</a:t>
            </a: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092ED5E2-9A8A-578F-7B69-F0EDFD8F8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663" y="2185471"/>
            <a:ext cx="155456" cy="155456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94F27232-F25D-8E7C-EA68-CBF4E22A73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9350" y="4247310"/>
            <a:ext cx="121369" cy="151205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03C94235-6751-065F-93EB-13839BB025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4300" y="2655806"/>
            <a:ext cx="121369" cy="151205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FE6087B9-7D91-BCD4-4662-0EF6E8BC3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8368" y="3369276"/>
            <a:ext cx="121369" cy="151205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8FFD4341-792B-A213-6209-0C1840B62620}"/>
              </a:ext>
            </a:extLst>
          </p:cNvPr>
          <p:cNvSpPr txBox="1"/>
          <p:nvPr/>
        </p:nvSpPr>
        <p:spPr>
          <a:xfrm>
            <a:off x="5313804" y="3911473"/>
            <a:ext cx="102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Find tokens to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 w/ Trie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&amp; Mask tokens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not to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7A51FA6-1E97-BE44-5602-3BA752687F3B}"/>
                  </a:ext>
                </a:extLst>
              </p:cNvPr>
              <p:cNvSpPr txBox="1"/>
              <p:nvPr/>
            </p:nvSpPr>
            <p:spPr>
              <a:xfrm>
                <a:off x="4831286" y="4314708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⨂</m:t>
                      </m:r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7A51FA6-1E97-BE44-5602-3BA75268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286" y="4314708"/>
                <a:ext cx="253274" cy="276999"/>
              </a:xfrm>
              <a:prstGeom prst="rect">
                <a:avLst/>
              </a:prstGeom>
              <a:blipFill>
                <a:blip r:embed="rId10"/>
                <a:stretch>
                  <a:fillRect l="-26829" r="-26829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本框 112">
            <a:extLst>
              <a:ext uri="{FF2B5EF4-FFF2-40B4-BE49-F238E27FC236}">
                <a16:creationId xmlns:a16="http://schemas.microsoft.com/office/drawing/2014/main" id="{A583362C-6130-E136-99AE-E5E87CA6E955}"/>
              </a:ext>
            </a:extLst>
          </p:cNvPr>
          <p:cNvSpPr txBox="1"/>
          <p:nvPr/>
        </p:nvSpPr>
        <p:spPr>
          <a:xfrm>
            <a:off x="4383041" y="3840552"/>
            <a:ext cx="62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(V,768)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B6FA38B0-F600-C9CB-0DB5-F07E35299962}"/>
              </a:ext>
            </a:extLst>
          </p:cNvPr>
          <p:cNvCxnSpPr>
            <a:cxnSpLocks/>
          </p:cNvCxnSpPr>
          <p:nvPr/>
        </p:nvCxnSpPr>
        <p:spPr>
          <a:xfrm flipV="1">
            <a:off x="4086634" y="1993644"/>
            <a:ext cx="0" cy="82147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DF69CA67-D39F-977A-7930-2BC7826A9CB4}"/>
              </a:ext>
            </a:extLst>
          </p:cNvPr>
          <p:cNvCxnSpPr>
            <a:cxnSpLocks/>
          </p:cNvCxnSpPr>
          <p:nvPr/>
        </p:nvCxnSpPr>
        <p:spPr>
          <a:xfrm flipV="1">
            <a:off x="4086634" y="3000166"/>
            <a:ext cx="0" cy="30282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C7B97DF-6769-6250-084A-94BD9D95D08C}"/>
              </a:ext>
            </a:extLst>
          </p:cNvPr>
          <p:cNvSpPr txBox="1"/>
          <p:nvPr/>
        </p:nvSpPr>
        <p:spPr>
          <a:xfrm>
            <a:off x="3640741" y="3002853"/>
            <a:ext cx="470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(1,V)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95371508-6DDC-852F-7D33-5FD1E462B0CB}"/>
              </a:ext>
            </a:extLst>
          </p:cNvPr>
          <p:cNvSpPr/>
          <p:nvPr/>
        </p:nvSpPr>
        <p:spPr>
          <a:xfrm>
            <a:off x="2058952" y="1632360"/>
            <a:ext cx="2452865" cy="484766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891473D6-32C7-6764-0FCB-B1A497656505}"/>
              </a:ext>
            </a:extLst>
          </p:cNvPr>
          <p:cNvCxnSpPr>
            <a:cxnSpLocks/>
            <a:stCxn id="80" idx="3"/>
            <a:endCxn id="79" idx="2"/>
          </p:cNvCxnSpPr>
          <p:nvPr/>
        </p:nvCxnSpPr>
        <p:spPr>
          <a:xfrm flipV="1">
            <a:off x="1879605" y="1999385"/>
            <a:ext cx="1117013" cy="1100775"/>
          </a:xfrm>
          <a:prstGeom prst="bentConnector2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65AE908D-C736-8734-456E-8EAF08D0787F}"/>
              </a:ext>
            </a:extLst>
          </p:cNvPr>
          <p:cNvCxnSpPr>
            <a:cxnSpLocks/>
            <a:stCxn id="138" idx="3"/>
            <a:endCxn id="120" idx="1"/>
          </p:cNvCxnSpPr>
          <p:nvPr/>
        </p:nvCxnSpPr>
        <p:spPr>
          <a:xfrm>
            <a:off x="4554314" y="1802697"/>
            <a:ext cx="2434811" cy="136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E18BBC3-E6F0-B1FD-AF1E-A715C07057B6}"/>
                  </a:ext>
                </a:extLst>
              </p:cNvPr>
              <p:cNvSpPr txBox="1"/>
              <p:nvPr/>
            </p:nvSpPr>
            <p:spPr>
              <a:xfrm>
                <a:off x="6989125" y="1660580"/>
                <a:ext cx="531171" cy="311560"/>
              </a:xfrm>
              <a:prstGeom prst="rect">
                <a:avLst/>
              </a:prstGeom>
              <a:solidFill>
                <a:srgbClr val="E7E0FC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CE18BBC3-E6F0-B1FD-AF1E-A715C070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125" y="1660580"/>
                <a:ext cx="531171" cy="311560"/>
              </a:xfrm>
              <a:prstGeom prst="rect">
                <a:avLst/>
              </a:prstGeom>
              <a:blipFill>
                <a:blip r:embed="rId11"/>
                <a:stretch>
                  <a:fillRect l="-10345" r="-4598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文本框 120">
            <a:extLst>
              <a:ext uri="{FF2B5EF4-FFF2-40B4-BE49-F238E27FC236}">
                <a16:creationId xmlns:a16="http://schemas.microsoft.com/office/drawing/2014/main" id="{8097C832-E4FE-EDCA-EA98-3DB3A83A6D1F}"/>
              </a:ext>
            </a:extLst>
          </p:cNvPr>
          <p:cNvSpPr txBox="1"/>
          <p:nvPr/>
        </p:nvSpPr>
        <p:spPr>
          <a:xfrm>
            <a:off x="4968562" y="4488960"/>
            <a:ext cx="470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1AF3E7E-AFA3-FB92-E1BC-DF326B913F73}"/>
                  </a:ext>
                </a:extLst>
              </p:cNvPr>
              <p:cNvSpPr txBox="1"/>
              <p:nvPr/>
            </p:nvSpPr>
            <p:spPr>
              <a:xfrm>
                <a:off x="3548227" y="3314963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𝑝𝑡𝑟</m:t>
                          </m:r>
                        </m:sup>
                      </m:sSup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21AF3E7E-AFA3-FB92-E1BC-DF326B913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27" y="3314963"/>
                <a:ext cx="875240" cy="276999"/>
              </a:xfrm>
              <a:prstGeom prst="rect">
                <a:avLst/>
              </a:prstGeom>
              <a:blipFill>
                <a:blip r:embed="rId12"/>
                <a:stretch>
                  <a:fillRect l="-5556" t="-2222" r="-97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文本框 122">
            <a:extLst>
              <a:ext uri="{FF2B5EF4-FFF2-40B4-BE49-F238E27FC236}">
                <a16:creationId xmlns:a16="http://schemas.microsoft.com/office/drawing/2014/main" id="{56462A1D-7D3C-2158-5407-EAE84F0E1BC8}"/>
              </a:ext>
            </a:extLst>
          </p:cNvPr>
          <p:cNvSpPr txBox="1"/>
          <p:nvPr/>
        </p:nvSpPr>
        <p:spPr>
          <a:xfrm>
            <a:off x="1862037" y="993551"/>
            <a:ext cx="170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u="sng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  <a:cs typeface="+mn-cs"/>
              </a:rPr>
              <a:t>TCPGen Module</a:t>
            </a: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F8644B9A-7FA0-F804-23E6-71DAFF88C52F}"/>
              </a:ext>
            </a:extLst>
          </p:cNvPr>
          <p:cNvCxnSpPr>
            <a:cxnSpLocks/>
          </p:cNvCxnSpPr>
          <p:nvPr/>
        </p:nvCxnSpPr>
        <p:spPr>
          <a:xfrm>
            <a:off x="5037111" y="4464030"/>
            <a:ext cx="297116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连接符: 肘形 124">
            <a:extLst>
              <a:ext uri="{FF2B5EF4-FFF2-40B4-BE49-F238E27FC236}">
                <a16:creationId xmlns:a16="http://schemas.microsoft.com/office/drawing/2014/main" id="{A6896288-111E-F023-2C99-D412537E3BA4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1879605" y="3100160"/>
            <a:ext cx="1984100" cy="1367542"/>
          </a:xfrm>
          <a:prstGeom prst="bentConnector3">
            <a:avLst>
              <a:gd name="adj1" fmla="val 56293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7EC9ED62-B9EE-53A7-B593-5E982E094777}"/>
              </a:ext>
            </a:extLst>
          </p:cNvPr>
          <p:cNvCxnSpPr>
            <a:cxnSpLocks/>
          </p:cNvCxnSpPr>
          <p:nvPr/>
        </p:nvCxnSpPr>
        <p:spPr>
          <a:xfrm flipV="1">
            <a:off x="6081052" y="4640605"/>
            <a:ext cx="0" cy="32069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A2EEFF5-4BEE-AC37-0027-3CD727C6F2C7}"/>
              </a:ext>
            </a:extLst>
          </p:cNvPr>
          <p:cNvSpPr txBox="1"/>
          <p:nvPr/>
        </p:nvSpPr>
        <p:spPr>
          <a:xfrm>
            <a:off x="5884052" y="4873691"/>
            <a:ext cx="1645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Previously decoded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tokens</a:t>
            </a:r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586648F8-5BF3-21EC-A6D4-F5A84B5D8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513" y="5150732"/>
            <a:ext cx="121369" cy="151205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A6F3B0C2-8821-FDBA-3542-9DC71AAB64B8}"/>
              </a:ext>
            </a:extLst>
          </p:cNvPr>
          <p:cNvSpPr txBox="1"/>
          <p:nvPr/>
        </p:nvSpPr>
        <p:spPr>
          <a:xfrm>
            <a:off x="-1765294" y="5301750"/>
            <a:ext cx="1245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Weights updated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9436DA4-89C1-0EC8-D12A-A8BFF7199688}"/>
              </a:ext>
            </a:extLst>
          </p:cNvPr>
          <p:cNvSpPr txBox="1"/>
          <p:nvPr/>
        </p:nvSpPr>
        <p:spPr>
          <a:xfrm>
            <a:off x="6604855" y="1510134"/>
            <a:ext cx="39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(1,)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20C4992B-5B22-6C7A-67E7-423010B6868F}"/>
              </a:ext>
            </a:extLst>
          </p:cNvPr>
          <p:cNvSpPr txBox="1"/>
          <p:nvPr/>
        </p:nvSpPr>
        <p:spPr>
          <a:xfrm>
            <a:off x="6238223" y="4010740"/>
            <a:ext cx="470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cs typeface="+mn-cs"/>
              </a:rPr>
              <a:t>(1,V)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8441CB82-22C9-85FA-0E9A-A0F13AD787B6}"/>
                  </a:ext>
                </a:extLst>
              </p:cNvPr>
              <p:cNvSpPr txBox="1"/>
              <p:nvPr/>
            </p:nvSpPr>
            <p:spPr>
              <a:xfrm>
                <a:off x="6318787" y="4966066"/>
                <a:ext cx="792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1: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8441CB82-22C9-85FA-0E9A-A0F13AD7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787" y="4966066"/>
                <a:ext cx="792012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9F27AFDC-2A38-3D03-3AF9-D86AE8199176}"/>
              </a:ext>
            </a:extLst>
          </p:cNvPr>
          <p:cNvSpPr/>
          <p:nvPr/>
        </p:nvSpPr>
        <p:spPr>
          <a:xfrm>
            <a:off x="2334180" y="1664869"/>
            <a:ext cx="319957" cy="324949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ABB675B8-4A25-B907-348C-9B181832B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9688" y="1932418"/>
            <a:ext cx="121369" cy="151205"/>
          </a:xfrm>
          <a:prstGeom prst="rect">
            <a:avLst/>
          </a:prstGeom>
        </p:spPr>
      </p:pic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C704EE7E-D947-0E6F-90CD-C28ADEFDBAC6}"/>
              </a:ext>
            </a:extLst>
          </p:cNvPr>
          <p:cNvSpPr/>
          <p:nvPr/>
        </p:nvSpPr>
        <p:spPr>
          <a:xfrm>
            <a:off x="3499010" y="1674360"/>
            <a:ext cx="319957" cy="324949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4CC5797-D903-8490-2ED0-3B2254D0CA87}"/>
                  </a:ext>
                </a:extLst>
              </p:cNvPr>
              <p:cNvSpPr txBox="1"/>
              <p:nvPr/>
            </p:nvSpPr>
            <p:spPr>
              <a:xfrm>
                <a:off x="2058952" y="1638196"/>
                <a:ext cx="2495362" cy="32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>
                              <a:solidFill>
                                <a:prstClr val="black"/>
                              </a:solidFill>
                              <a:latin typeface="Calibri" panose="020F0502020204030204"/>
                              <a:cs typeface="+mn-cs"/>
                            </a:rPr>
                            <m:t>σ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 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 </m:t>
                      </m:r>
                      <m:sSubSup>
                        <m:sSub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𝑑𝑒𝑐</m:t>
                          </m:r>
                        </m:sup>
                      </m:sSubSup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𝑝𝑡𝑟</m:t>
                          </m:r>
                        </m:sup>
                      </m:sSubSup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4CC5797-D903-8490-2ED0-3B2254D0C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52" y="1638196"/>
                <a:ext cx="2495362" cy="329001"/>
              </a:xfrm>
              <a:prstGeom prst="rect">
                <a:avLst/>
              </a:prstGeom>
              <a:blipFill>
                <a:blip r:embed="rId14"/>
                <a:stretch>
                  <a:fillRect l="-733" r="-2934" b="-240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图片 138">
            <a:extLst>
              <a:ext uri="{FF2B5EF4-FFF2-40B4-BE49-F238E27FC236}">
                <a16:creationId xmlns:a16="http://schemas.microsoft.com/office/drawing/2014/main" id="{989FA3C2-E794-B7AD-4F3E-7F946DC81D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6992" y="1937427"/>
            <a:ext cx="121369" cy="151205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id="{28AE807A-3380-356B-0879-6ACC51FF7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307" y="5163597"/>
            <a:ext cx="155456" cy="155456"/>
          </a:xfrm>
          <a:prstGeom prst="rect">
            <a:avLst/>
          </a:prstGeom>
        </p:spPr>
      </p:pic>
      <p:sp>
        <p:nvSpPr>
          <p:cNvPr id="141" name="文本框 140">
            <a:extLst>
              <a:ext uri="{FF2B5EF4-FFF2-40B4-BE49-F238E27FC236}">
                <a16:creationId xmlns:a16="http://schemas.microsoft.com/office/drawing/2014/main" id="{DE59B9CC-3F4F-9F8E-348D-9D39F17EDB26}"/>
              </a:ext>
            </a:extLst>
          </p:cNvPr>
          <p:cNvSpPr txBox="1"/>
          <p:nvPr/>
        </p:nvSpPr>
        <p:spPr>
          <a:xfrm>
            <a:off x="1925693" y="5084478"/>
            <a:ext cx="1786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weights updated/frozen</a:t>
            </a: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FDDA065-D356-1666-DEBF-590AE58084EE}"/>
              </a:ext>
            </a:extLst>
          </p:cNvPr>
          <p:cNvSpPr/>
          <p:nvPr/>
        </p:nvSpPr>
        <p:spPr>
          <a:xfrm>
            <a:off x="1386541" y="4915436"/>
            <a:ext cx="3383030" cy="450615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1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77B7209F-8960-10EE-B8B4-57F5CA8315D3}"/>
                  </a:ext>
                </a:extLst>
              </p:cNvPr>
              <p:cNvSpPr txBox="1"/>
              <p:nvPr/>
            </p:nvSpPr>
            <p:spPr>
              <a:xfrm>
                <a:off x="3076525" y="4892441"/>
                <a:ext cx="2532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⨂</m:t>
                      </m:r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77B7209F-8960-10EE-B8B4-57F5CA83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525" y="4892441"/>
                <a:ext cx="253274" cy="276999"/>
              </a:xfrm>
              <a:prstGeom prst="rect">
                <a:avLst/>
              </a:prstGeom>
              <a:blipFill>
                <a:blip r:embed="rId15"/>
                <a:stretch>
                  <a:fillRect l="-26829" r="-26829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文本框 143">
            <a:extLst>
              <a:ext uri="{FF2B5EF4-FFF2-40B4-BE49-F238E27FC236}">
                <a16:creationId xmlns:a16="http://schemas.microsoft.com/office/drawing/2014/main" id="{1AA60CCC-F80F-F6E7-9B0F-461E35250E45}"/>
              </a:ext>
            </a:extLst>
          </p:cNvPr>
          <p:cNvSpPr txBox="1"/>
          <p:nvPr/>
        </p:nvSpPr>
        <p:spPr>
          <a:xfrm>
            <a:off x="3244927" y="4899338"/>
            <a:ext cx="1585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Element-wise addition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444EA90F-3B06-1D94-3DC0-1F96784A528A}"/>
              </a:ext>
            </a:extLst>
          </p:cNvPr>
          <p:cNvSpPr txBox="1"/>
          <p:nvPr/>
        </p:nvSpPr>
        <p:spPr>
          <a:xfrm>
            <a:off x="3590374" y="5089134"/>
            <a:ext cx="12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(?)</a:t>
            </a:r>
            <a:r>
              <a:rPr lang="en-GB" sz="1200" dirty="0"/>
              <a:t> 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Tensor Size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6A7971A-BF8E-7684-BF37-A8B52300F7E2}"/>
              </a:ext>
            </a:extLst>
          </p:cNvPr>
          <p:cNvSpPr txBox="1"/>
          <p:nvPr/>
        </p:nvSpPr>
        <p:spPr>
          <a:xfrm flipH="1">
            <a:off x="3127105" y="3942221"/>
            <a:ext cx="71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(A)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8D5AC03-C70B-24F4-DAFE-302CB08EA64F}"/>
              </a:ext>
            </a:extLst>
          </p:cNvPr>
          <p:cNvSpPr txBox="1"/>
          <p:nvPr/>
        </p:nvSpPr>
        <p:spPr>
          <a:xfrm flipH="1">
            <a:off x="6613195" y="2894782"/>
            <a:ext cx="71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(B)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3FA249AF-0B5F-886A-7F4C-DD6AB68262C8}"/>
              </a:ext>
            </a:extLst>
          </p:cNvPr>
          <p:cNvSpPr txBox="1"/>
          <p:nvPr/>
        </p:nvSpPr>
        <p:spPr>
          <a:xfrm flipH="1">
            <a:off x="6211454" y="4370485"/>
            <a:ext cx="716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(C)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ED8C69C-0325-9929-8DED-8BB4928CA28B}"/>
              </a:ext>
            </a:extLst>
          </p:cNvPr>
          <p:cNvSpPr txBox="1"/>
          <p:nvPr/>
        </p:nvSpPr>
        <p:spPr>
          <a:xfrm flipH="1">
            <a:off x="6864722" y="1892076"/>
            <a:ext cx="71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(D)</a:t>
            </a:r>
          </a:p>
        </p:txBody>
      </p:sp>
      <p:sp>
        <p:nvSpPr>
          <p:cNvPr id="150" name="内容占位符 2">
            <a:extLst>
              <a:ext uri="{FF2B5EF4-FFF2-40B4-BE49-F238E27FC236}">
                <a16:creationId xmlns:a16="http://schemas.microsoft.com/office/drawing/2014/main" id="{393CAFD0-504D-43C8-AC8B-E320651FE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" y="416667"/>
            <a:ext cx="9015412" cy="810957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What is the architecture of the TCPGen module?</a:t>
            </a:r>
          </a:p>
        </p:txBody>
      </p:sp>
      <p:sp>
        <p:nvSpPr>
          <p:cNvPr id="151" name="标题 1">
            <a:extLst>
              <a:ext uri="{FF2B5EF4-FFF2-40B4-BE49-F238E27FC236}">
                <a16:creationId xmlns:a16="http://schemas.microsoft.com/office/drawing/2014/main" id="{12A9C772-D43A-DA49-7B11-5943050FC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552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04E7D9-74D2-4A6C-480B-419DFDFC174D}"/>
              </a:ext>
            </a:extLst>
          </p:cNvPr>
          <p:cNvSpPr txBox="1"/>
          <p:nvPr/>
        </p:nvSpPr>
        <p:spPr>
          <a:xfrm>
            <a:off x="4815057" y="4878071"/>
            <a:ext cx="1061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list of words </a:t>
            </a:r>
          </a:p>
          <a:p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bias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28D3709-F94A-AA2A-57F5-3881930E2637}"/>
              </a:ext>
            </a:extLst>
          </p:cNvPr>
          <p:cNvCxnSpPr>
            <a:cxnSpLocks/>
          </p:cNvCxnSpPr>
          <p:nvPr/>
        </p:nvCxnSpPr>
        <p:spPr>
          <a:xfrm flipV="1">
            <a:off x="5586022" y="4638139"/>
            <a:ext cx="0" cy="32069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46E9FCF-3ABE-6B91-C49C-58262F21BB89}"/>
              </a:ext>
            </a:extLst>
          </p:cNvPr>
          <p:cNvCxnSpPr>
            <a:cxnSpLocks/>
          </p:cNvCxnSpPr>
          <p:nvPr/>
        </p:nvCxnSpPr>
        <p:spPr>
          <a:xfrm>
            <a:off x="6307739" y="4280540"/>
            <a:ext cx="642199" cy="607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2AE6941-D441-C826-E30C-9AA724817A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6585" y="3916772"/>
            <a:ext cx="2082921" cy="918936"/>
          </a:xfrm>
          <a:prstGeom prst="rect">
            <a:avLst/>
          </a:prstGeom>
        </p:spPr>
      </p:pic>
      <p:sp>
        <p:nvSpPr>
          <p:cNvPr id="8" name="!!文本框 27">
            <a:extLst>
              <a:ext uri="{FF2B5EF4-FFF2-40B4-BE49-F238E27FC236}">
                <a16:creationId xmlns:a16="http://schemas.microsoft.com/office/drawing/2014/main" id="{5628FC58-F9EC-ED33-E8D6-52978DB4886F}"/>
              </a:ext>
            </a:extLst>
          </p:cNvPr>
          <p:cNvSpPr txBox="1"/>
          <p:nvPr/>
        </p:nvSpPr>
        <p:spPr>
          <a:xfrm>
            <a:off x="7099667" y="3971235"/>
            <a:ext cx="69506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!!文本框 33">
                <a:extLst>
                  <a:ext uri="{FF2B5EF4-FFF2-40B4-BE49-F238E27FC236}">
                    <a16:creationId xmlns:a16="http://schemas.microsoft.com/office/drawing/2014/main" id="{22C30140-A524-F565-74FE-3738FA08CAC6}"/>
                  </a:ext>
                </a:extLst>
              </p:cNvPr>
              <p:cNvSpPr txBox="1"/>
              <p:nvPr/>
            </p:nvSpPr>
            <p:spPr>
              <a:xfrm>
                <a:off x="7110799" y="3965159"/>
                <a:ext cx="686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𝑝𝑡𝑟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!!文本框 33">
                <a:extLst>
                  <a:ext uri="{FF2B5EF4-FFF2-40B4-BE49-F238E27FC236}">
                    <a16:creationId xmlns:a16="http://schemas.microsoft.com/office/drawing/2014/main" id="{22C30140-A524-F565-74FE-3738FA08C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99" y="3965159"/>
                <a:ext cx="686085" cy="215444"/>
              </a:xfrm>
              <a:prstGeom prst="rect">
                <a:avLst/>
              </a:prstGeom>
              <a:blipFill>
                <a:blip r:embed="rId17"/>
                <a:stretch>
                  <a:fillRect l="-4425" r="-7965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3FE9DBF0-B1C0-F327-7204-F8C441CEECC9}"/>
              </a:ext>
            </a:extLst>
          </p:cNvPr>
          <p:cNvSpPr txBox="1"/>
          <p:nvPr/>
        </p:nvSpPr>
        <p:spPr>
          <a:xfrm>
            <a:off x="1569732" y="5087834"/>
            <a:ext cx="319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80D3612-E536-C938-3CC5-33DA4FC594EE}"/>
                  </a:ext>
                </a:extLst>
              </p:cNvPr>
              <p:cNvSpPr txBox="1"/>
              <p:nvPr/>
            </p:nvSpPr>
            <p:spPr>
              <a:xfrm>
                <a:off x="1346309" y="4892359"/>
                <a:ext cx="176580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2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GB" sz="12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𝑽</m:t>
                        </m:r>
                      </m:e>
                    </m:d>
                  </m:oMath>
                </a14:m>
                <a:r>
                  <a:rPr lang="en-GB" sz="1200" dirty="0">
                    <a:solidFill>
                      <a:prstClr val="black"/>
                    </a:solidFill>
                    <a:latin typeface="Calibri" panose="020F0502020204030204"/>
                    <a:cs typeface="+mn-cs"/>
                  </a:rPr>
                  <a:t> or V = vocabulary size</a:t>
                </a: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80D3612-E536-C938-3CC5-33DA4FC5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309" y="4892359"/>
                <a:ext cx="1765804" cy="276999"/>
              </a:xfrm>
              <a:prstGeom prst="rect">
                <a:avLst/>
              </a:prstGeom>
              <a:blipFill>
                <a:blip r:embed="rId1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5233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5EEB4D87-F928-B4BD-2E61-FD20506F2DB1}"/>
              </a:ext>
            </a:extLst>
          </p:cNvPr>
          <p:cNvSpPr/>
          <p:nvPr/>
        </p:nvSpPr>
        <p:spPr>
          <a:xfrm>
            <a:off x="1399427" y="1999784"/>
            <a:ext cx="1095784" cy="869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71AD8E-368E-062C-56F6-4D0116B28F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66</a:t>
            </a:fld>
            <a:endParaRPr lang="en-SG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48109CE-C8AB-306D-EB77-44527C45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73" y="3715850"/>
            <a:ext cx="2688597" cy="120046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00C9D93-8E59-6D9E-F9E5-2C063CD1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86" y="4689942"/>
            <a:ext cx="2653084" cy="31436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67460CA-F2B0-C887-2F96-BEBAD474B098}"/>
              </a:ext>
            </a:extLst>
          </p:cNvPr>
          <p:cNvSpPr/>
          <p:nvPr/>
        </p:nvSpPr>
        <p:spPr>
          <a:xfrm>
            <a:off x="3375341" y="4455700"/>
            <a:ext cx="129924" cy="214318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629DDC4-D686-8F8E-07DA-2189ACBF3EB3}"/>
              </a:ext>
            </a:extLst>
          </p:cNvPr>
          <p:cNvSpPr/>
          <p:nvPr/>
        </p:nvSpPr>
        <p:spPr>
          <a:xfrm>
            <a:off x="3222941" y="4593993"/>
            <a:ext cx="129924" cy="76024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6026EC-419D-8A52-4F47-ED08BB5E8D02}"/>
              </a:ext>
            </a:extLst>
          </p:cNvPr>
          <p:cNvSpPr/>
          <p:nvPr/>
        </p:nvSpPr>
        <p:spPr>
          <a:xfrm>
            <a:off x="2750730" y="4533057"/>
            <a:ext cx="129924" cy="136959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9BDD50-3B2D-0864-5A96-DAFC43297911}"/>
              </a:ext>
            </a:extLst>
          </p:cNvPr>
          <p:cNvSpPr/>
          <p:nvPr/>
        </p:nvSpPr>
        <p:spPr>
          <a:xfrm>
            <a:off x="2600874" y="4362238"/>
            <a:ext cx="129924" cy="307777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EEDDF58-5244-0643-6282-7CCF0A44B649}"/>
              </a:ext>
            </a:extLst>
          </p:cNvPr>
          <p:cNvSpPr/>
          <p:nvPr/>
        </p:nvSpPr>
        <p:spPr>
          <a:xfrm>
            <a:off x="2438425" y="4455700"/>
            <a:ext cx="129924" cy="214314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C79C98C-B8FC-963B-7C8E-7EB399500B90}"/>
              </a:ext>
            </a:extLst>
          </p:cNvPr>
          <p:cNvSpPr/>
          <p:nvPr/>
        </p:nvSpPr>
        <p:spPr>
          <a:xfrm>
            <a:off x="1793882" y="4593993"/>
            <a:ext cx="129924" cy="76020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342D0EB-D6AE-A542-2774-53939EF93AE3}"/>
              </a:ext>
            </a:extLst>
          </p:cNvPr>
          <p:cNvSpPr/>
          <p:nvPr/>
        </p:nvSpPr>
        <p:spPr>
          <a:xfrm>
            <a:off x="1631433" y="4455698"/>
            <a:ext cx="129924" cy="214314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B95E3FA-D197-398E-6069-ACC5432DE7E7}"/>
              </a:ext>
            </a:extLst>
          </p:cNvPr>
          <p:cNvCxnSpPr>
            <a:cxnSpLocks/>
          </p:cNvCxnSpPr>
          <p:nvPr/>
        </p:nvCxnSpPr>
        <p:spPr>
          <a:xfrm>
            <a:off x="3837567" y="4249553"/>
            <a:ext cx="205648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F1CF7BE-0592-8DEC-BF88-178972B7835A}"/>
              </a:ext>
            </a:extLst>
          </p:cNvPr>
          <p:cNvCxnSpPr>
            <a:cxnSpLocks/>
          </p:cNvCxnSpPr>
          <p:nvPr/>
        </p:nvCxnSpPr>
        <p:spPr>
          <a:xfrm flipV="1">
            <a:off x="4832902" y="4602966"/>
            <a:ext cx="0" cy="46770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196AE8E5-990F-F2E3-A7E4-D1E9046B995F}"/>
              </a:ext>
            </a:extLst>
          </p:cNvPr>
          <p:cNvSpPr/>
          <p:nvPr/>
        </p:nvSpPr>
        <p:spPr>
          <a:xfrm>
            <a:off x="4067770" y="3902167"/>
            <a:ext cx="931825" cy="7007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91CB838-4AEC-DF7E-E709-B9181196A22C}"/>
              </a:ext>
            </a:extLst>
          </p:cNvPr>
          <p:cNvSpPr txBox="1"/>
          <p:nvPr/>
        </p:nvSpPr>
        <p:spPr>
          <a:xfrm>
            <a:off x="4019884" y="3876300"/>
            <a:ext cx="102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Find tokens to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 w/ Trie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&amp; Mask tokens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not to bias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D27E13FD-8731-44E0-63B5-B0311D683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807" y="3369587"/>
            <a:ext cx="1672258" cy="126589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4D865D6C-F21E-81EA-7A75-B5929361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804" y="3715236"/>
            <a:ext cx="2688597" cy="1200464"/>
          </a:xfrm>
          <a:prstGeom prst="rect">
            <a:avLst/>
          </a:prstGeom>
        </p:spPr>
      </p:pic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FA75775C-84E5-D26D-198A-3FE4E64D507F}"/>
              </a:ext>
            </a:extLst>
          </p:cNvPr>
          <p:cNvCxnSpPr>
            <a:cxnSpLocks/>
          </p:cNvCxnSpPr>
          <p:nvPr/>
        </p:nvCxnSpPr>
        <p:spPr>
          <a:xfrm flipV="1">
            <a:off x="9819641" y="2644275"/>
            <a:ext cx="465079" cy="1039473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86FBD4B7-F713-E146-B410-1BAF7B9D7D21}"/>
              </a:ext>
            </a:extLst>
          </p:cNvPr>
          <p:cNvSpPr/>
          <p:nvPr/>
        </p:nvSpPr>
        <p:spPr>
          <a:xfrm>
            <a:off x="7304152" y="4421429"/>
            <a:ext cx="125505" cy="246642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8ECA786-E98D-2B47-C11A-CDF5D3E8A29F}"/>
              </a:ext>
            </a:extLst>
          </p:cNvPr>
          <p:cNvSpPr/>
          <p:nvPr/>
        </p:nvSpPr>
        <p:spPr>
          <a:xfrm>
            <a:off x="7146349" y="4564553"/>
            <a:ext cx="125505" cy="102787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CAA8CEE-1594-6EF9-6899-4713BA6B7F79}"/>
              </a:ext>
            </a:extLst>
          </p:cNvPr>
          <p:cNvSpPr/>
          <p:nvPr/>
        </p:nvSpPr>
        <p:spPr>
          <a:xfrm>
            <a:off x="6668564" y="4526470"/>
            <a:ext cx="125505" cy="140870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B62B680-A1D3-1F46-A28D-36CCE25ECEC4}"/>
              </a:ext>
            </a:extLst>
          </p:cNvPr>
          <p:cNvSpPr/>
          <p:nvPr/>
        </p:nvSpPr>
        <p:spPr>
          <a:xfrm>
            <a:off x="6497256" y="4401854"/>
            <a:ext cx="115416" cy="266217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E40A230-72ED-9EE2-3E0B-B675AE990684}"/>
              </a:ext>
            </a:extLst>
          </p:cNvPr>
          <p:cNvSpPr/>
          <p:nvPr/>
        </p:nvSpPr>
        <p:spPr>
          <a:xfrm>
            <a:off x="6336079" y="4457285"/>
            <a:ext cx="125505" cy="204358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D319E52-4968-150F-F07D-7A42FA77C0AC}"/>
              </a:ext>
            </a:extLst>
          </p:cNvPr>
          <p:cNvSpPr/>
          <p:nvPr/>
        </p:nvSpPr>
        <p:spPr>
          <a:xfrm>
            <a:off x="5707351" y="4616235"/>
            <a:ext cx="118646" cy="51835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5651E56-C14B-AC7A-E9F8-DE6214AE40CD}"/>
              </a:ext>
            </a:extLst>
          </p:cNvPr>
          <p:cNvSpPr/>
          <p:nvPr/>
        </p:nvSpPr>
        <p:spPr>
          <a:xfrm>
            <a:off x="5546174" y="4470252"/>
            <a:ext cx="105283" cy="204357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C74D199-161F-EEE8-C549-F661288F4D03}"/>
              </a:ext>
            </a:extLst>
          </p:cNvPr>
          <p:cNvSpPr txBox="1"/>
          <p:nvPr/>
        </p:nvSpPr>
        <p:spPr>
          <a:xfrm>
            <a:off x="1363443" y="1952474"/>
            <a:ext cx="1150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 List: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Turin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Turner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Vignette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3A37BE2-9E7A-3AA3-BE22-96819E72D35E}"/>
              </a:ext>
            </a:extLst>
          </p:cNvPr>
          <p:cNvSpPr txBox="1"/>
          <p:nvPr/>
        </p:nvSpPr>
        <p:spPr>
          <a:xfrm>
            <a:off x="9915309" y="4985295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Trie graph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53F1F22-0B2D-C03D-630F-3B22BF2A6E99}"/>
              </a:ext>
            </a:extLst>
          </p:cNvPr>
          <p:cNvCxnSpPr>
            <a:cxnSpLocks/>
          </p:cNvCxnSpPr>
          <p:nvPr/>
        </p:nvCxnSpPr>
        <p:spPr>
          <a:xfrm>
            <a:off x="5017739" y="4246366"/>
            <a:ext cx="205648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31AD5166-7407-24FA-6B4C-F86946C65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192" y="1638260"/>
            <a:ext cx="4185203" cy="158227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F304D15-451B-4259-A4BD-0EF47A1B9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831" y="1378383"/>
            <a:ext cx="2737762" cy="863206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C77E2EE4-162F-040B-4ECA-1C9DC604AC41}"/>
              </a:ext>
            </a:extLst>
          </p:cNvPr>
          <p:cNvSpPr txBox="1"/>
          <p:nvPr/>
        </p:nvSpPr>
        <p:spPr>
          <a:xfrm>
            <a:off x="4887242" y="1411763"/>
            <a:ext cx="1063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ED6E57"/>
                </a:solidFill>
                <a:latin typeface="Calibri" panose="020F0502020204030204"/>
                <a:cs typeface="+mn-cs"/>
              </a:rPr>
              <a:t>Tokens to bias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313D312C-A386-EE10-209D-B4D5CDEB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60" y="1428229"/>
            <a:ext cx="1687174" cy="1265892"/>
          </a:xfrm>
          <a:prstGeom prst="rect">
            <a:avLst/>
          </a:prstGeom>
        </p:spPr>
      </p:pic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D7CB52F-A36A-94AD-9E53-C30714CFB027}"/>
              </a:ext>
            </a:extLst>
          </p:cNvPr>
          <p:cNvCxnSpPr>
            <a:cxnSpLocks/>
          </p:cNvCxnSpPr>
          <p:nvPr/>
        </p:nvCxnSpPr>
        <p:spPr>
          <a:xfrm>
            <a:off x="2769238" y="2429395"/>
            <a:ext cx="8856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EE3616EE-E681-8CD4-BF19-124AC08B4620}"/>
              </a:ext>
            </a:extLst>
          </p:cNvPr>
          <p:cNvSpPr txBox="1"/>
          <p:nvPr/>
        </p:nvSpPr>
        <p:spPr>
          <a:xfrm>
            <a:off x="2694983" y="1875737"/>
            <a:ext cx="1032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Build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Trie Graph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66B9948-96DE-1292-EE4C-7E3D2D728FB7}"/>
              </a:ext>
            </a:extLst>
          </p:cNvPr>
          <p:cNvSpPr txBox="1"/>
          <p:nvPr/>
        </p:nvSpPr>
        <p:spPr>
          <a:xfrm>
            <a:off x="1537280" y="143951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(A)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9A8290B-0338-E306-193E-F66324573286}"/>
              </a:ext>
            </a:extLst>
          </p:cNvPr>
          <p:cNvSpPr txBox="1"/>
          <p:nvPr/>
        </p:nvSpPr>
        <p:spPr>
          <a:xfrm>
            <a:off x="3700813" y="1316827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(B)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7276C71-46C9-5EFD-D166-A9335AE73D50}"/>
              </a:ext>
            </a:extLst>
          </p:cNvPr>
          <p:cNvSpPr txBox="1"/>
          <p:nvPr/>
        </p:nvSpPr>
        <p:spPr>
          <a:xfrm>
            <a:off x="6744854" y="379224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(D)</a:t>
            </a:r>
          </a:p>
        </p:txBody>
      </p:sp>
      <p:sp>
        <p:nvSpPr>
          <p:cNvPr id="98" name="内容占位符 2">
            <a:extLst>
              <a:ext uri="{FF2B5EF4-FFF2-40B4-BE49-F238E27FC236}">
                <a16:creationId xmlns:a16="http://schemas.microsoft.com/office/drawing/2014/main" id="{F5D94FA7-6340-F2CE-8922-518C2582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" y="416667"/>
            <a:ext cx="9015412" cy="810957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How does the masking function work in TCPGen?</a:t>
            </a:r>
          </a:p>
        </p:txBody>
      </p:sp>
      <p:sp>
        <p:nvSpPr>
          <p:cNvPr id="99" name="标题 1">
            <a:extLst>
              <a:ext uri="{FF2B5EF4-FFF2-40B4-BE49-F238E27FC236}">
                <a16:creationId xmlns:a16="http://schemas.microsoft.com/office/drawing/2014/main" id="{61B960F1-5EBA-1F2A-E8E3-04A216D7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552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D7EC9B-0076-CC9F-576F-07DE19239DE5}"/>
              </a:ext>
            </a:extLst>
          </p:cNvPr>
          <p:cNvSpPr txBox="1"/>
          <p:nvPr/>
        </p:nvSpPr>
        <p:spPr>
          <a:xfrm>
            <a:off x="4623601" y="5081744"/>
            <a:ext cx="2129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Previously decoded tokens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020AE8-84F2-4190-B58F-F8B840B500BE}"/>
                  </a:ext>
                </a:extLst>
              </p:cNvPr>
              <p:cNvSpPr txBox="1"/>
              <p:nvPr/>
            </p:nvSpPr>
            <p:spPr>
              <a:xfrm>
                <a:off x="4857549" y="5223957"/>
                <a:ext cx="792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1: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F020AE8-84F2-4190-B58F-F8B840B50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549" y="5223957"/>
                <a:ext cx="792012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9BDC5730-0CE8-85F3-5898-E285858DEC50}"/>
              </a:ext>
            </a:extLst>
          </p:cNvPr>
          <p:cNvSpPr txBox="1"/>
          <p:nvPr/>
        </p:nvSpPr>
        <p:spPr>
          <a:xfrm>
            <a:off x="5454480" y="5316290"/>
            <a:ext cx="1024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[SOT] </a:t>
            </a:r>
            <a:r>
              <a:rPr lang="en-GB" sz="1400" b="1" dirty="0">
                <a:solidFill>
                  <a:schemeClr val="accent4"/>
                </a:solidFill>
                <a:latin typeface="Calibri" panose="020F0502020204030204"/>
                <a:cs typeface="+mn-cs"/>
              </a:rPr>
              <a:t>[Tur]</a:t>
            </a:r>
            <a:endParaRPr lang="en-GB" sz="1200" b="1" dirty="0">
              <a:solidFill>
                <a:schemeClr val="accent4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57914C-164C-8A9B-1B53-493A6DCA0ED6}"/>
              </a:ext>
            </a:extLst>
          </p:cNvPr>
          <p:cNvSpPr txBox="1"/>
          <p:nvPr/>
        </p:nvSpPr>
        <p:spPr>
          <a:xfrm>
            <a:off x="6588003" y="5068647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(C)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C53388E-1C68-073B-E0E6-6B597174BA33}"/>
              </a:ext>
            </a:extLst>
          </p:cNvPr>
          <p:cNvCxnSpPr>
            <a:cxnSpLocks/>
          </p:cNvCxnSpPr>
          <p:nvPr/>
        </p:nvCxnSpPr>
        <p:spPr>
          <a:xfrm flipV="1">
            <a:off x="4286055" y="4602084"/>
            <a:ext cx="0" cy="46770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983B92E0-367D-C9A9-7B9B-F94C58955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10657" y="5061350"/>
            <a:ext cx="1811323" cy="82558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495E0EF-16DB-38EB-3803-842A05A9BDDC}"/>
              </a:ext>
            </a:extLst>
          </p:cNvPr>
          <p:cNvSpPr/>
          <p:nvPr/>
        </p:nvSpPr>
        <p:spPr>
          <a:xfrm>
            <a:off x="3763960" y="1376003"/>
            <a:ext cx="4001975" cy="193440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C0182FC-EB60-0EE4-1C5B-D27CECB29922}"/>
              </a:ext>
            </a:extLst>
          </p:cNvPr>
          <p:cNvCxnSpPr>
            <a:cxnSpLocks/>
          </p:cNvCxnSpPr>
          <p:nvPr/>
        </p:nvCxnSpPr>
        <p:spPr>
          <a:xfrm flipH="1" flipV="1">
            <a:off x="5223387" y="3706199"/>
            <a:ext cx="2508136" cy="1825"/>
          </a:xfrm>
          <a:prstGeom prst="straightConnector1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0A64613-0C0E-46D3-0796-431E8D34A57D}"/>
              </a:ext>
            </a:extLst>
          </p:cNvPr>
          <p:cNvSpPr txBox="1"/>
          <p:nvPr/>
        </p:nvSpPr>
        <p:spPr>
          <a:xfrm>
            <a:off x="5952102" y="3447239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accent3"/>
                </a:solidFill>
                <a:latin typeface="Calibri" panose="020F0502020204030204"/>
                <a:cs typeface="+mn-cs"/>
              </a:rPr>
              <a:t>Vocabulary size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F5B23E-B8E4-68CF-5614-F38D4B0A65F1}"/>
              </a:ext>
            </a:extLst>
          </p:cNvPr>
          <p:cNvCxnSpPr>
            <a:cxnSpLocks/>
          </p:cNvCxnSpPr>
          <p:nvPr/>
        </p:nvCxnSpPr>
        <p:spPr>
          <a:xfrm>
            <a:off x="1223239" y="3792248"/>
            <a:ext cx="0" cy="891897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89D9609-CB7B-29D5-1EC9-58DD1D411B74}"/>
              </a:ext>
            </a:extLst>
          </p:cNvPr>
          <p:cNvSpPr txBox="1"/>
          <p:nvPr/>
        </p:nvSpPr>
        <p:spPr>
          <a:xfrm>
            <a:off x="1054681" y="4694566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CEBDFF5-5306-A1BC-A390-F420782ECEB7}"/>
              </a:ext>
            </a:extLst>
          </p:cNvPr>
          <p:cNvCxnSpPr>
            <a:cxnSpLocks/>
          </p:cNvCxnSpPr>
          <p:nvPr/>
        </p:nvCxnSpPr>
        <p:spPr>
          <a:xfrm flipH="1" flipV="1">
            <a:off x="1314281" y="3698968"/>
            <a:ext cx="2508136" cy="1825"/>
          </a:xfrm>
          <a:prstGeom prst="straightConnector1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59EBAE1-9438-C395-475B-51A21996406A}"/>
              </a:ext>
            </a:extLst>
          </p:cNvPr>
          <p:cNvSpPr txBox="1"/>
          <p:nvPr/>
        </p:nvSpPr>
        <p:spPr>
          <a:xfrm>
            <a:off x="2042996" y="3440008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accent3"/>
                </a:solidFill>
                <a:latin typeface="Calibri" panose="020F0502020204030204"/>
                <a:cs typeface="+mn-cs"/>
              </a:rPr>
              <a:t>Vocabulary size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6A56099-C7D5-A818-1666-44E70AECF51E}"/>
              </a:ext>
            </a:extLst>
          </p:cNvPr>
          <p:cNvCxnSpPr>
            <a:cxnSpLocks/>
          </p:cNvCxnSpPr>
          <p:nvPr/>
        </p:nvCxnSpPr>
        <p:spPr>
          <a:xfrm>
            <a:off x="7853663" y="3795961"/>
            <a:ext cx="9410" cy="89860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98B8CE2-EB37-708A-F712-8F644E1475B8}"/>
              </a:ext>
            </a:extLst>
          </p:cNvPr>
          <p:cNvSpPr txBox="1"/>
          <p:nvPr/>
        </p:nvSpPr>
        <p:spPr>
          <a:xfrm>
            <a:off x="7811510" y="4346797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3E6980-6329-F70E-1F6C-D6D24FBB6A6A}"/>
              </a:ext>
            </a:extLst>
          </p:cNvPr>
          <p:cNvSpPr txBox="1"/>
          <p:nvPr/>
        </p:nvSpPr>
        <p:spPr>
          <a:xfrm>
            <a:off x="4055956" y="1947000"/>
            <a:ext cx="69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</a:t>
            </a:r>
          </a:p>
          <a:p>
            <a:r>
              <a:rPr lang="en-US" altLang="zh-CN" sz="120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</a:t>
            </a:r>
            <a:endParaRPr lang="en-GB" sz="1200" dirty="0">
              <a:solidFill>
                <a:schemeClr val="accent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2CB0960-9CDB-FD11-9C72-A21A06C7BFD0}"/>
              </a:ext>
            </a:extLst>
          </p:cNvPr>
          <p:cNvSpPr/>
          <p:nvPr/>
        </p:nvSpPr>
        <p:spPr>
          <a:xfrm>
            <a:off x="4496860" y="2352810"/>
            <a:ext cx="453385" cy="276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8647B0-AD6D-B554-DBF1-9B88601CB616}"/>
              </a:ext>
            </a:extLst>
          </p:cNvPr>
          <p:cNvSpPr txBox="1"/>
          <p:nvPr/>
        </p:nvSpPr>
        <p:spPr>
          <a:xfrm>
            <a:off x="4496383" y="2317464"/>
            <a:ext cx="450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26412E-9491-FFDE-CB71-BB878A1B5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874" y="5038557"/>
            <a:ext cx="1938926" cy="9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5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2A41BC-98C3-1042-1974-36212333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8C234E15-B54A-9012-851B-C10595CB347E}"/>
              </a:ext>
            </a:extLst>
          </p:cNvPr>
          <p:cNvSpPr/>
          <p:nvPr/>
        </p:nvSpPr>
        <p:spPr>
          <a:xfrm>
            <a:off x="1148698" y="4331951"/>
            <a:ext cx="1095784" cy="86974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F102879-EDC0-7172-DEA2-B4F842FF117A}"/>
              </a:ext>
            </a:extLst>
          </p:cNvPr>
          <p:cNvSpPr txBox="1"/>
          <p:nvPr/>
        </p:nvSpPr>
        <p:spPr>
          <a:xfrm>
            <a:off x="1112714" y="4270480"/>
            <a:ext cx="1150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 List: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Turin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Turner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Vignette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84A66B-C195-074C-3189-63B0FB53CD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67</a:t>
            </a:fld>
            <a:endParaRPr lang="en-SG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5356C20-51D0-3912-B6B5-9DD20A5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26" y="1692227"/>
            <a:ext cx="2688597" cy="120046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1E840CE-FC12-D67E-0DDE-BB33C9AE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39" y="2666319"/>
            <a:ext cx="2653084" cy="314369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3F3175AA-04E7-4937-2E3B-7A067C1B7CF5}"/>
              </a:ext>
            </a:extLst>
          </p:cNvPr>
          <p:cNvSpPr/>
          <p:nvPr/>
        </p:nvSpPr>
        <p:spPr>
          <a:xfrm>
            <a:off x="3006594" y="2432077"/>
            <a:ext cx="129924" cy="214318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BC1AF4C-BB22-F983-24B0-CC7674E0D8C1}"/>
              </a:ext>
            </a:extLst>
          </p:cNvPr>
          <p:cNvSpPr/>
          <p:nvPr/>
        </p:nvSpPr>
        <p:spPr>
          <a:xfrm>
            <a:off x="2854194" y="2570370"/>
            <a:ext cx="129924" cy="76024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3B6ED97-FB84-AE7B-7C4E-F7CD52A5333A}"/>
              </a:ext>
            </a:extLst>
          </p:cNvPr>
          <p:cNvSpPr/>
          <p:nvPr/>
        </p:nvSpPr>
        <p:spPr>
          <a:xfrm>
            <a:off x="2381983" y="2509434"/>
            <a:ext cx="129924" cy="136959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9DEB745-4A43-E56F-26C7-D8F6F4262F5F}"/>
              </a:ext>
            </a:extLst>
          </p:cNvPr>
          <p:cNvSpPr/>
          <p:nvPr/>
        </p:nvSpPr>
        <p:spPr>
          <a:xfrm>
            <a:off x="2232127" y="2338615"/>
            <a:ext cx="129924" cy="307777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03D21F9-1504-9327-2E15-BDFF9A566393}"/>
              </a:ext>
            </a:extLst>
          </p:cNvPr>
          <p:cNvSpPr/>
          <p:nvPr/>
        </p:nvSpPr>
        <p:spPr>
          <a:xfrm>
            <a:off x="2069678" y="2432077"/>
            <a:ext cx="129924" cy="214314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293C28-C6E5-27AE-318F-619F3BEB3E9F}"/>
              </a:ext>
            </a:extLst>
          </p:cNvPr>
          <p:cNvSpPr/>
          <p:nvPr/>
        </p:nvSpPr>
        <p:spPr>
          <a:xfrm>
            <a:off x="1425135" y="2570370"/>
            <a:ext cx="129924" cy="76020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A74FC1B-55CD-178F-14AC-975537D40B49}"/>
              </a:ext>
            </a:extLst>
          </p:cNvPr>
          <p:cNvSpPr/>
          <p:nvPr/>
        </p:nvSpPr>
        <p:spPr>
          <a:xfrm>
            <a:off x="1262686" y="2432075"/>
            <a:ext cx="129924" cy="214314"/>
          </a:xfrm>
          <a:prstGeom prst="rect">
            <a:avLst/>
          </a:prstGeom>
          <a:solidFill>
            <a:srgbClr val="48A0F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353C443-116D-3BDF-C3BB-D51953AAA31C}"/>
              </a:ext>
            </a:extLst>
          </p:cNvPr>
          <p:cNvCxnSpPr>
            <a:cxnSpLocks/>
          </p:cNvCxnSpPr>
          <p:nvPr/>
        </p:nvCxnSpPr>
        <p:spPr>
          <a:xfrm>
            <a:off x="3468820" y="2225930"/>
            <a:ext cx="205648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96331C4-DFBC-3C76-1A64-0E5048E1B9D8}"/>
              </a:ext>
            </a:extLst>
          </p:cNvPr>
          <p:cNvCxnSpPr>
            <a:cxnSpLocks/>
          </p:cNvCxnSpPr>
          <p:nvPr/>
        </p:nvCxnSpPr>
        <p:spPr>
          <a:xfrm flipV="1">
            <a:off x="4464155" y="2583636"/>
            <a:ext cx="0" cy="46770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F8A64D20-90CC-21CB-2E1B-E92FAE26BAC7}"/>
              </a:ext>
            </a:extLst>
          </p:cNvPr>
          <p:cNvSpPr txBox="1"/>
          <p:nvPr/>
        </p:nvSpPr>
        <p:spPr>
          <a:xfrm>
            <a:off x="4170131" y="3091687"/>
            <a:ext cx="2129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Previously decoded tokens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13A5B13-1790-3507-F771-F9550966EA8E}"/>
              </a:ext>
            </a:extLst>
          </p:cNvPr>
          <p:cNvSpPr/>
          <p:nvPr/>
        </p:nvSpPr>
        <p:spPr>
          <a:xfrm>
            <a:off x="3699023" y="1878544"/>
            <a:ext cx="931825" cy="7007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FEB2EAA-6E68-E567-FF2E-E9589114089E}"/>
              </a:ext>
            </a:extLst>
          </p:cNvPr>
          <p:cNvSpPr txBox="1"/>
          <p:nvPr/>
        </p:nvSpPr>
        <p:spPr>
          <a:xfrm>
            <a:off x="3651137" y="1852677"/>
            <a:ext cx="102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Find tokens to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 w/ Trie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&amp; Mask tokens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not to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79B1C77-50ED-F07E-424C-2ABE9FEFF540}"/>
                  </a:ext>
                </a:extLst>
              </p:cNvPr>
              <p:cNvSpPr txBox="1"/>
              <p:nvPr/>
            </p:nvSpPr>
            <p:spPr>
              <a:xfrm>
                <a:off x="4404079" y="3233900"/>
                <a:ext cx="792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1: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79B1C77-50ED-F07E-424C-2ABE9FEFF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079" y="3233900"/>
                <a:ext cx="79201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A2FD25D1-5432-EA10-37C5-F6C6935A8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807" y="3369587"/>
            <a:ext cx="1672258" cy="126589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DAA52FB-E722-2730-4C44-BFEB826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057" y="1691613"/>
            <a:ext cx="2688597" cy="1200464"/>
          </a:xfrm>
          <a:prstGeom prst="rect">
            <a:avLst/>
          </a:prstGeom>
        </p:spPr>
      </p:pic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EC47448-9D9D-B56F-D1C0-E7264004A8C9}"/>
              </a:ext>
            </a:extLst>
          </p:cNvPr>
          <p:cNvCxnSpPr>
            <a:cxnSpLocks/>
          </p:cNvCxnSpPr>
          <p:nvPr/>
        </p:nvCxnSpPr>
        <p:spPr>
          <a:xfrm flipV="1">
            <a:off x="9819641" y="2644275"/>
            <a:ext cx="465079" cy="1039473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456438C7-CAB1-95FF-C2E7-78E1B69789D5}"/>
              </a:ext>
            </a:extLst>
          </p:cNvPr>
          <p:cNvSpPr/>
          <p:nvPr/>
        </p:nvSpPr>
        <p:spPr>
          <a:xfrm>
            <a:off x="6935405" y="2397806"/>
            <a:ext cx="125505" cy="246642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3850E3E-4B7A-05E7-8675-B0B64C6A2EE5}"/>
              </a:ext>
            </a:extLst>
          </p:cNvPr>
          <p:cNvSpPr/>
          <p:nvPr/>
        </p:nvSpPr>
        <p:spPr>
          <a:xfrm>
            <a:off x="6777602" y="2540930"/>
            <a:ext cx="125505" cy="102787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F5E9EF0-74A1-1606-71F1-7C13EC1DB61F}"/>
              </a:ext>
            </a:extLst>
          </p:cNvPr>
          <p:cNvSpPr/>
          <p:nvPr/>
        </p:nvSpPr>
        <p:spPr>
          <a:xfrm>
            <a:off x="6299817" y="2502847"/>
            <a:ext cx="125505" cy="140870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3C4CAAA-32BA-EA6F-D8C0-7253242DC775}"/>
              </a:ext>
            </a:extLst>
          </p:cNvPr>
          <p:cNvSpPr/>
          <p:nvPr/>
        </p:nvSpPr>
        <p:spPr>
          <a:xfrm>
            <a:off x="6128509" y="2378231"/>
            <a:ext cx="115416" cy="266217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B5A03D2-25CB-12DB-03AA-EDA471DA2170}"/>
              </a:ext>
            </a:extLst>
          </p:cNvPr>
          <p:cNvSpPr/>
          <p:nvPr/>
        </p:nvSpPr>
        <p:spPr>
          <a:xfrm>
            <a:off x="5967332" y="2433662"/>
            <a:ext cx="125505" cy="204358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1DA5267-1046-B155-E2BF-FFCE6EFDCB17}"/>
              </a:ext>
            </a:extLst>
          </p:cNvPr>
          <p:cNvSpPr/>
          <p:nvPr/>
        </p:nvSpPr>
        <p:spPr>
          <a:xfrm>
            <a:off x="5338604" y="2592612"/>
            <a:ext cx="118646" cy="51835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76D28BA-D721-C08B-9582-8F9EC801DAA1}"/>
              </a:ext>
            </a:extLst>
          </p:cNvPr>
          <p:cNvSpPr/>
          <p:nvPr/>
        </p:nvSpPr>
        <p:spPr>
          <a:xfrm>
            <a:off x="5177427" y="2446629"/>
            <a:ext cx="105283" cy="204357"/>
          </a:xfrm>
          <a:prstGeom prst="rect">
            <a:avLst/>
          </a:prstGeom>
          <a:noFill/>
          <a:ln w="12700" cap="flat" cmpd="sng" algn="ctr">
            <a:solidFill>
              <a:srgbClr val="48A0F8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D1FF883-584B-76E7-E30A-EC209726CD1C}"/>
              </a:ext>
            </a:extLst>
          </p:cNvPr>
          <p:cNvSpPr txBox="1"/>
          <p:nvPr/>
        </p:nvSpPr>
        <p:spPr>
          <a:xfrm>
            <a:off x="5001010" y="3326233"/>
            <a:ext cx="961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= [SOT] [Tur]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EEB6E56-9046-6EE1-F385-E55613ED39CC}"/>
              </a:ext>
            </a:extLst>
          </p:cNvPr>
          <p:cNvCxnSpPr>
            <a:cxnSpLocks/>
          </p:cNvCxnSpPr>
          <p:nvPr/>
        </p:nvCxnSpPr>
        <p:spPr>
          <a:xfrm flipH="1" flipV="1">
            <a:off x="936036" y="1692293"/>
            <a:ext cx="2508136" cy="1825"/>
          </a:xfrm>
          <a:prstGeom prst="straightConnector1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82C59F40-27B5-E8D8-F80B-FAA09C6B7067}"/>
              </a:ext>
            </a:extLst>
          </p:cNvPr>
          <p:cNvSpPr txBox="1"/>
          <p:nvPr/>
        </p:nvSpPr>
        <p:spPr>
          <a:xfrm>
            <a:off x="1664751" y="1433333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accent3"/>
                </a:solidFill>
                <a:latin typeface="Calibri" panose="020F0502020204030204"/>
                <a:cs typeface="+mn-cs"/>
              </a:rPr>
              <a:t>Vocabulary size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D7CBAB3-8A57-8EC6-0773-5378E127BDDF}"/>
              </a:ext>
            </a:extLst>
          </p:cNvPr>
          <p:cNvSpPr txBox="1"/>
          <p:nvPr/>
        </p:nvSpPr>
        <p:spPr>
          <a:xfrm>
            <a:off x="9915309" y="4985295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Trie graph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E15441-1752-FCDB-AA77-01D2BE50F12E}"/>
              </a:ext>
            </a:extLst>
          </p:cNvPr>
          <p:cNvCxnSpPr>
            <a:cxnSpLocks/>
          </p:cNvCxnSpPr>
          <p:nvPr/>
        </p:nvCxnSpPr>
        <p:spPr>
          <a:xfrm>
            <a:off x="4648992" y="2222743"/>
            <a:ext cx="205648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0" name="图片 39">
            <a:extLst>
              <a:ext uri="{FF2B5EF4-FFF2-40B4-BE49-F238E27FC236}">
                <a16:creationId xmlns:a16="http://schemas.microsoft.com/office/drawing/2014/main" id="{5DF7C910-C766-4F3C-D41E-FAFC17A22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88" y="4064275"/>
            <a:ext cx="4185203" cy="158227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85DEDBD-38BA-CFD6-0BF3-2B88723A0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268" y="3837777"/>
            <a:ext cx="2737762" cy="929047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F5FCAC97-9103-CD5F-C91C-4E49D9009A63}"/>
              </a:ext>
            </a:extLst>
          </p:cNvPr>
          <p:cNvSpPr txBox="1"/>
          <p:nvPr/>
        </p:nvSpPr>
        <p:spPr>
          <a:xfrm>
            <a:off x="4411938" y="3837778"/>
            <a:ext cx="1063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ED6E57"/>
                </a:solidFill>
                <a:latin typeface="Calibri" panose="020F0502020204030204"/>
                <a:cs typeface="+mn-cs"/>
              </a:rPr>
              <a:t>Tokens to bias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9A03E962-F60C-5439-9044-EB947F993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456" y="3854244"/>
            <a:ext cx="1687174" cy="1265892"/>
          </a:xfrm>
          <a:prstGeom prst="rect">
            <a:avLst/>
          </a:prstGeom>
        </p:spPr>
      </p:pic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7D0D4F0A-A8F8-5A55-EA3C-F967A933CF25}"/>
              </a:ext>
            </a:extLst>
          </p:cNvPr>
          <p:cNvCxnSpPr>
            <a:cxnSpLocks/>
          </p:cNvCxnSpPr>
          <p:nvPr/>
        </p:nvCxnSpPr>
        <p:spPr>
          <a:xfrm>
            <a:off x="2293934" y="4855410"/>
            <a:ext cx="8856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7AB2E0CF-F672-D02C-8ED6-194B98D286DC}"/>
              </a:ext>
            </a:extLst>
          </p:cNvPr>
          <p:cNvSpPr txBox="1"/>
          <p:nvPr/>
        </p:nvSpPr>
        <p:spPr>
          <a:xfrm>
            <a:off x="2219679" y="4301752"/>
            <a:ext cx="1032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</a:rPr>
              <a:t>Build </a:t>
            </a:r>
          </a:p>
          <a:p>
            <a:pPr algn="ctr"/>
            <a:r>
              <a:rPr lang="en-GB" sz="1400" dirty="0">
                <a:solidFill>
                  <a:schemeClr val="accent1"/>
                </a:solidFill>
              </a:rPr>
              <a:t>Trie Graph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F70EECC-68FF-0038-83BC-4CE5D1459962}"/>
              </a:ext>
            </a:extLst>
          </p:cNvPr>
          <p:cNvSpPr txBox="1"/>
          <p:nvPr/>
        </p:nvSpPr>
        <p:spPr>
          <a:xfrm>
            <a:off x="1286551" y="377167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(A)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5E41172-174D-1E90-9920-BB927A664AE0}"/>
              </a:ext>
            </a:extLst>
          </p:cNvPr>
          <p:cNvSpPr txBox="1"/>
          <p:nvPr/>
        </p:nvSpPr>
        <p:spPr>
          <a:xfrm>
            <a:off x="6010171" y="433128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(B)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02ED6CA-E413-F2E1-61B5-5849ED98F71F}"/>
              </a:ext>
            </a:extLst>
          </p:cNvPr>
          <p:cNvSpPr txBox="1"/>
          <p:nvPr/>
        </p:nvSpPr>
        <p:spPr>
          <a:xfrm>
            <a:off x="6134533" y="307859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(C)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E72F7EB-9AFA-2DCE-E1CC-6B89F2BF4B21}"/>
              </a:ext>
            </a:extLst>
          </p:cNvPr>
          <p:cNvSpPr txBox="1"/>
          <p:nvPr/>
        </p:nvSpPr>
        <p:spPr>
          <a:xfrm>
            <a:off x="6290662" y="1739901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(D)</a:t>
            </a:r>
          </a:p>
        </p:txBody>
      </p:sp>
      <p:sp>
        <p:nvSpPr>
          <p:cNvPr id="98" name="内容占位符 2">
            <a:extLst>
              <a:ext uri="{FF2B5EF4-FFF2-40B4-BE49-F238E27FC236}">
                <a16:creationId xmlns:a16="http://schemas.microsoft.com/office/drawing/2014/main" id="{BEC8FB4A-1C36-7771-F5D4-A5E22B7E0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4" y="416667"/>
            <a:ext cx="9015412" cy="810957"/>
          </a:xfrm>
        </p:spPr>
        <p:txBody>
          <a:bodyPr/>
          <a:lstStyle/>
          <a:p>
            <a:r>
              <a:rPr lang="en-GB" sz="1800" dirty="0">
                <a:solidFill>
                  <a:schemeClr val="tx1"/>
                </a:solidFill>
              </a:rPr>
              <a:t>How does the masking function work in TCPGen?</a:t>
            </a:r>
          </a:p>
        </p:txBody>
      </p:sp>
      <p:sp>
        <p:nvSpPr>
          <p:cNvPr id="99" name="标题 1">
            <a:extLst>
              <a:ext uri="{FF2B5EF4-FFF2-40B4-BE49-F238E27FC236}">
                <a16:creationId xmlns:a16="http://schemas.microsoft.com/office/drawing/2014/main" id="{C9B99E19-E32F-7441-6E55-ED2B0B7B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552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F286C161-C13A-ED2B-C2FF-0AB541ACFADD}"/>
              </a:ext>
            </a:extLst>
          </p:cNvPr>
          <p:cNvCxnSpPr>
            <a:cxnSpLocks/>
          </p:cNvCxnSpPr>
          <p:nvPr/>
        </p:nvCxnSpPr>
        <p:spPr>
          <a:xfrm flipV="1">
            <a:off x="3899378" y="2592612"/>
            <a:ext cx="0" cy="124516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EF72CBB-0001-A838-59E9-25E43770D518}"/>
              </a:ext>
            </a:extLst>
          </p:cNvPr>
          <p:cNvSpPr/>
          <p:nvPr/>
        </p:nvSpPr>
        <p:spPr>
          <a:xfrm>
            <a:off x="3252078" y="3837777"/>
            <a:ext cx="4451593" cy="2007210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9B48526-252C-90B4-BA40-F19C5E04534C}"/>
              </a:ext>
            </a:extLst>
          </p:cNvPr>
          <p:cNvCxnSpPr>
            <a:cxnSpLocks/>
          </p:cNvCxnSpPr>
          <p:nvPr/>
        </p:nvCxnSpPr>
        <p:spPr>
          <a:xfrm>
            <a:off x="854835" y="1789332"/>
            <a:ext cx="3730" cy="8486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8FD25E4-EAA6-7CA5-9F23-0383F403B5C1}"/>
              </a:ext>
            </a:extLst>
          </p:cNvPr>
          <p:cNvSpPr txBox="1"/>
          <p:nvPr/>
        </p:nvSpPr>
        <p:spPr>
          <a:xfrm>
            <a:off x="416887" y="2307716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1BD3379-7C17-E337-66B5-5CBADF4366D3}"/>
              </a:ext>
            </a:extLst>
          </p:cNvPr>
          <p:cNvCxnSpPr>
            <a:cxnSpLocks/>
          </p:cNvCxnSpPr>
          <p:nvPr/>
        </p:nvCxnSpPr>
        <p:spPr>
          <a:xfrm flipH="1" flipV="1">
            <a:off x="4838769" y="1665024"/>
            <a:ext cx="2508136" cy="1825"/>
          </a:xfrm>
          <a:prstGeom prst="straightConnector1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351DEF6-5987-2F1A-0974-0C45305A5918}"/>
              </a:ext>
            </a:extLst>
          </p:cNvPr>
          <p:cNvSpPr txBox="1"/>
          <p:nvPr/>
        </p:nvSpPr>
        <p:spPr>
          <a:xfrm>
            <a:off x="5567484" y="1406064"/>
            <a:ext cx="10711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100" dirty="0">
                <a:solidFill>
                  <a:schemeClr val="accent3"/>
                </a:solidFill>
                <a:latin typeface="Calibri" panose="020F0502020204030204"/>
                <a:cs typeface="+mn-cs"/>
              </a:rPr>
              <a:t>Vocabulary size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348CF5A-BC24-A4BB-64D0-BB9530766CE9}"/>
              </a:ext>
            </a:extLst>
          </p:cNvPr>
          <p:cNvCxnSpPr>
            <a:cxnSpLocks/>
          </p:cNvCxnSpPr>
          <p:nvPr/>
        </p:nvCxnSpPr>
        <p:spPr>
          <a:xfrm>
            <a:off x="7472057" y="1822121"/>
            <a:ext cx="3730" cy="8486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A9BCF64-FD8A-EA11-3F88-6F22DFBD5AC9}"/>
              </a:ext>
            </a:extLst>
          </p:cNvPr>
          <p:cNvSpPr txBox="1"/>
          <p:nvPr/>
        </p:nvSpPr>
        <p:spPr>
          <a:xfrm>
            <a:off x="7445795" y="2334693"/>
            <a:ext cx="5068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accent3"/>
                </a:solidFill>
              </a:rPr>
              <a:t>Prob.</a:t>
            </a:r>
            <a:endParaRPr lang="en-GB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60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B207D-496E-80F6-D772-0D618C119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68</a:t>
            </a:fld>
            <a:endParaRPr lang="en-SG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4501E7B-1952-1B2E-E841-2F44A006E119}"/>
              </a:ext>
            </a:extLst>
          </p:cNvPr>
          <p:cNvSpPr/>
          <p:nvPr/>
        </p:nvSpPr>
        <p:spPr>
          <a:xfrm>
            <a:off x="1337166" y="1169138"/>
            <a:ext cx="1057127" cy="73541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491B65B-EF5C-CCBA-2370-F20114468C08}"/>
              </a:ext>
            </a:extLst>
          </p:cNvPr>
          <p:cNvSpPr txBox="1"/>
          <p:nvPr/>
        </p:nvSpPr>
        <p:spPr>
          <a:xfrm>
            <a:off x="1337167" y="1119344"/>
            <a:ext cx="1112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Biasing list: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Kerry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Tom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2F36CF5-AA75-77FB-017C-2448C88C4137}"/>
                  </a:ext>
                </a:extLst>
              </p:cNvPr>
              <p:cNvSpPr txBox="1"/>
              <p:nvPr/>
            </p:nvSpPr>
            <p:spPr>
              <a:xfrm>
                <a:off x="3953824" y="3445354"/>
                <a:ext cx="6021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𝑔𝑒𝑛</m:t>
                          </m:r>
                        </m:sup>
                      </m:sSup>
                    </m:oMath>
                  </m:oMathPara>
                </a14:m>
                <a:endParaRPr lang="en-GB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2F36CF5-AA75-77FB-017C-2448C88C4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24" y="3445354"/>
                <a:ext cx="602153" cy="307777"/>
              </a:xfrm>
              <a:prstGeom prst="rect">
                <a:avLst/>
              </a:prstGeom>
              <a:blipFill>
                <a:blip r:embed="rId2"/>
                <a:stretch>
                  <a:fillRect l="-8163" r="-4082" b="-78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BB7A4C56-4645-976E-09DF-BAD3DFB9C619}"/>
              </a:ext>
            </a:extLst>
          </p:cNvPr>
          <p:cNvSpPr txBox="1"/>
          <p:nvPr/>
        </p:nvSpPr>
        <p:spPr>
          <a:xfrm>
            <a:off x="1789294" y="3435511"/>
            <a:ext cx="224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Our training target for</a:t>
            </a:r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A941DE6A-E2DF-BC8B-9FE9-7A864A03B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27110"/>
              </p:ext>
            </p:extLst>
          </p:nvPr>
        </p:nvGraphicFramePr>
        <p:xfrm>
          <a:off x="3679257" y="1235367"/>
          <a:ext cx="4437745" cy="2560320"/>
        </p:xfrm>
        <a:graphic>
          <a:graphicData uri="http://schemas.openxmlformats.org/drawingml/2006/table">
            <a:tbl>
              <a:tblPr firstRow="1" bandRow="1"/>
              <a:tblGrid>
                <a:gridCol w="887549">
                  <a:extLst>
                    <a:ext uri="{9D8B030D-6E8A-4147-A177-3AD203B41FA5}">
                      <a16:colId xmlns:a16="http://schemas.microsoft.com/office/drawing/2014/main" val="306311798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4240341864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1078586292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113209366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3224394840"/>
                    </a:ext>
                  </a:extLst>
                </a:gridCol>
              </a:tblGrid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800" dirty="0"/>
                        <a:t>My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800" dirty="0"/>
                        <a:t>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800" dirty="0"/>
                        <a:t>Is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sz="1800" dirty="0"/>
                        <a:t>Kerry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581290"/>
                  </a:ext>
                </a:extLst>
              </a:tr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My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Gary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461306"/>
                  </a:ext>
                </a:extLst>
              </a:tr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Kerry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330846"/>
                  </a:ext>
                </a:extLst>
              </a:tr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0.012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0.009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0.001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b="1" dirty="0"/>
                        <a:t>0.81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899238"/>
                  </a:ext>
                </a:extLst>
              </a:tr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My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Kerry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293578"/>
                  </a:ext>
                </a:extLst>
              </a:tr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Kerry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934325"/>
                  </a:ext>
                </a:extLst>
              </a:tr>
              <a:tr h="32561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814049"/>
                  </a:ext>
                </a:extLst>
              </a:tr>
            </a:tbl>
          </a:graphicData>
        </a:graphic>
      </p:graphicFrame>
      <p:sp>
        <p:nvSpPr>
          <p:cNvPr id="35" name="文本框 34">
            <a:extLst>
              <a:ext uri="{FF2B5EF4-FFF2-40B4-BE49-F238E27FC236}">
                <a16:creationId xmlns:a16="http://schemas.microsoft.com/office/drawing/2014/main" id="{AD499CF7-FB60-E4FE-6866-D3ADFD7B30D4}"/>
              </a:ext>
            </a:extLst>
          </p:cNvPr>
          <p:cNvSpPr txBox="1"/>
          <p:nvPr/>
        </p:nvSpPr>
        <p:spPr>
          <a:xfrm>
            <a:off x="3107333" y="1242835"/>
            <a:ext cx="15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Ground-truth: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09BE642-4A4A-4DD1-8F37-52D01112EB37}"/>
              </a:ext>
            </a:extLst>
          </p:cNvPr>
          <p:cNvSpPr txBox="1"/>
          <p:nvPr/>
        </p:nvSpPr>
        <p:spPr>
          <a:xfrm>
            <a:off x="2875276" y="158766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Whisper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output: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5F4C499-6389-A5A0-D47C-E66ED617CBF1}"/>
              </a:ext>
            </a:extLst>
          </p:cNvPr>
          <p:cNvSpPr txBox="1"/>
          <p:nvPr/>
        </p:nvSpPr>
        <p:spPr>
          <a:xfrm>
            <a:off x="1787134" y="1976876"/>
            <a:ext cx="288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decides which token to bias: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D1FAAEF-AFCC-17D6-9CAA-592E0869BFAB}"/>
              </a:ext>
            </a:extLst>
          </p:cNvPr>
          <p:cNvSpPr txBox="1"/>
          <p:nvPr/>
        </p:nvSpPr>
        <p:spPr>
          <a:xfrm>
            <a:off x="2395728" y="2323512"/>
            <a:ext cx="221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decides when to bias: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57C792E-DDA6-7477-BA80-F2DD866FE289}"/>
              </a:ext>
            </a:extLst>
          </p:cNvPr>
          <p:cNvSpPr txBox="1"/>
          <p:nvPr/>
        </p:nvSpPr>
        <p:spPr>
          <a:xfrm>
            <a:off x="2707671" y="2707083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Combined output: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8682327-49FE-CAC5-A85F-B9457C13B1DA}"/>
              </a:ext>
            </a:extLst>
          </p:cNvPr>
          <p:cNvSpPr txBox="1"/>
          <p:nvPr/>
        </p:nvSpPr>
        <p:spPr>
          <a:xfrm>
            <a:off x="1446037" y="3083838"/>
            <a:ext cx="224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  <a:cs typeface="+mn-cs"/>
              </a:rPr>
              <a:t>Our training target 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A2F6DDD-1131-0632-00C6-418C2B65B5AB}"/>
                  </a:ext>
                </a:extLst>
              </p:cNvPr>
              <p:cNvSpPr txBox="1"/>
              <p:nvPr/>
            </p:nvSpPr>
            <p:spPr>
              <a:xfrm>
                <a:off x="3616461" y="3103564"/>
                <a:ext cx="971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𝑝𝑡𝑟</m:t>
                          </m:r>
                        </m:sup>
                      </m:sSup>
                      <m:d>
                        <m:dPr>
                          <m:ctrlPr>
                            <a:rPr lang="en-GB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A2F6DDD-1131-0632-00C6-418C2B65B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461" y="3103564"/>
                <a:ext cx="971228" cy="307777"/>
              </a:xfrm>
              <a:prstGeom prst="rect">
                <a:avLst/>
              </a:prstGeom>
              <a:blipFill>
                <a:blip r:embed="rId3"/>
                <a:stretch>
                  <a:fillRect l="-5625" t="-3922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BB023635-0C4E-4D0E-2746-101A7D8E825D}"/>
              </a:ext>
            </a:extLst>
          </p:cNvPr>
          <p:cNvSpPr txBox="1"/>
          <p:nvPr/>
        </p:nvSpPr>
        <p:spPr>
          <a:xfrm>
            <a:off x="615314" y="2681014"/>
            <a:ext cx="2069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rgbClr val="ED7D31"/>
                </a:solidFill>
                <a:latin typeface="Calibri" panose="020F0502020204030204"/>
                <a:cs typeface="+mn-cs"/>
              </a:rPr>
              <a:t>TCP-Gen’s output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59A0070-DBDF-1B66-50B2-A3E1E0CE370B}"/>
              </a:ext>
            </a:extLst>
          </p:cNvPr>
          <p:cNvSpPr/>
          <p:nvPr/>
        </p:nvSpPr>
        <p:spPr>
          <a:xfrm>
            <a:off x="987442" y="1966816"/>
            <a:ext cx="7023313" cy="711135"/>
          </a:xfrm>
          <a:prstGeom prst="rect">
            <a:avLst/>
          </a:prstGeom>
          <a:noFill/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E9561D-94AA-E3E6-4ECB-77C843F85E9A}"/>
              </a:ext>
            </a:extLst>
          </p:cNvPr>
          <p:cNvSpPr txBox="1"/>
          <p:nvPr/>
        </p:nvSpPr>
        <p:spPr>
          <a:xfrm>
            <a:off x="8010755" y="122794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(B)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D81805F-F21C-279D-66D4-AAB1A9EFF688}"/>
              </a:ext>
            </a:extLst>
          </p:cNvPr>
          <p:cNvSpPr txBox="1"/>
          <p:nvPr/>
        </p:nvSpPr>
        <p:spPr>
          <a:xfrm>
            <a:off x="8010755" y="159727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(C)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CC70368-7D3E-75E6-0CBB-DCD6C786A33E}"/>
              </a:ext>
            </a:extLst>
          </p:cNvPr>
          <p:cNvSpPr txBox="1"/>
          <p:nvPr/>
        </p:nvSpPr>
        <p:spPr>
          <a:xfrm>
            <a:off x="8010755" y="196175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(D)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B80D9F0-08C6-6967-7CE5-32D3BA1C3849}"/>
              </a:ext>
            </a:extLst>
          </p:cNvPr>
          <p:cNvSpPr txBox="1"/>
          <p:nvPr/>
        </p:nvSpPr>
        <p:spPr>
          <a:xfrm>
            <a:off x="8019423" y="231149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(E)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C71AC91-1C00-C545-CE8C-F2DA658F57BD}"/>
              </a:ext>
            </a:extLst>
          </p:cNvPr>
          <p:cNvSpPr txBox="1"/>
          <p:nvPr/>
        </p:nvSpPr>
        <p:spPr>
          <a:xfrm>
            <a:off x="8021366" y="266518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(F)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281760C-7B51-DC90-98D4-49E1F5C885F9}"/>
              </a:ext>
            </a:extLst>
          </p:cNvPr>
          <p:cNvSpPr txBox="1"/>
          <p:nvPr/>
        </p:nvSpPr>
        <p:spPr>
          <a:xfrm>
            <a:off x="8010755" y="309225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(G)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F9EC700-E6E1-72F7-BE83-D0B961034D6E}"/>
              </a:ext>
            </a:extLst>
          </p:cNvPr>
          <p:cNvSpPr txBox="1"/>
          <p:nvPr/>
        </p:nvSpPr>
        <p:spPr>
          <a:xfrm>
            <a:off x="8010755" y="345411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(H)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B760CDF-7067-D4B3-C764-4776CE7695C5}"/>
              </a:ext>
            </a:extLst>
          </p:cNvPr>
          <p:cNvCxnSpPr>
            <a:cxnSpLocks/>
          </p:cNvCxnSpPr>
          <p:nvPr/>
        </p:nvCxnSpPr>
        <p:spPr>
          <a:xfrm flipV="1">
            <a:off x="987442" y="3061913"/>
            <a:ext cx="7482093" cy="3183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9667AAD-1EA4-A77A-2B20-92F855A20506}"/>
                  </a:ext>
                </a:extLst>
              </p:cNvPr>
              <p:cNvSpPr txBox="1"/>
              <p:nvPr/>
            </p:nvSpPr>
            <p:spPr>
              <a:xfrm>
                <a:off x="987443" y="2011458"/>
                <a:ext cx="874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p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𝑝𝑡𝑟</m:t>
                          </m:r>
                        </m:sup>
                      </m:sSup>
                      <m:d>
                        <m:d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9667AAD-1EA4-A77A-2B20-92F855A20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43" y="2011458"/>
                <a:ext cx="874470" cy="276999"/>
              </a:xfrm>
              <a:prstGeom prst="rect">
                <a:avLst/>
              </a:prstGeom>
              <a:blipFill>
                <a:blip r:embed="rId4"/>
                <a:stretch>
                  <a:fillRect l="-6294" t="-4444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5A5D36-3910-2A7C-5FC1-5C4FBEE4B6F1}"/>
                  </a:ext>
                </a:extLst>
              </p:cNvPr>
              <p:cNvSpPr txBox="1"/>
              <p:nvPr/>
            </p:nvSpPr>
            <p:spPr>
              <a:xfrm>
                <a:off x="1959164" y="2339250"/>
                <a:ext cx="535980" cy="311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95A5D36-3910-2A7C-5FC1-5C4FBEE4B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164" y="2339250"/>
                <a:ext cx="535980" cy="311560"/>
              </a:xfrm>
              <a:prstGeom prst="rect">
                <a:avLst/>
              </a:prstGeom>
              <a:blipFill>
                <a:blip r:embed="rId5"/>
                <a:stretch>
                  <a:fillRect l="-9091" r="-5682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1DED3ABF-626D-9377-46EF-42F9C9DE8015}"/>
              </a:ext>
            </a:extLst>
          </p:cNvPr>
          <p:cNvSpPr txBox="1"/>
          <p:nvPr/>
        </p:nvSpPr>
        <p:spPr>
          <a:xfrm>
            <a:off x="939569" y="1077355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5C151C8-2F7E-1EBF-2376-0B6470C9401F}"/>
                  </a:ext>
                </a:extLst>
              </p:cNvPr>
              <p:cNvSpPr txBox="1"/>
              <p:nvPr/>
            </p:nvSpPr>
            <p:spPr>
              <a:xfrm>
                <a:off x="838582" y="3070835"/>
                <a:ext cx="717312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𝑝𝑡𝑟</m:t>
                        </m:r>
                      </m:sub>
                    </m:sSub>
                  </m:oMath>
                </a14:m>
                <a:r>
                  <a:rPr lang="en-GB" dirty="0"/>
                  <a:t> :</a:t>
                </a: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5C151C8-2F7E-1EBF-2376-0B6470C9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82" y="3070835"/>
                <a:ext cx="717312" cy="390748"/>
              </a:xfrm>
              <a:prstGeom prst="rect">
                <a:avLst/>
              </a:prstGeom>
              <a:blipFill>
                <a:blip r:embed="rId6"/>
                <a:stretch>
                  <a:fillRect t="-9375" r="-6838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A61802B-CCCF-69A0-43A1-9A09B3043354}"/>
                  </a:ext>
                </a:extLst>
              </p:cNvPr>
              <p:cNvSpPr txBox="1"/>
              <p:nvPr/>
            </p:nvSpPr>
            <p:spPr>
              <a:xfrm>
                <a:off x="1136492" y="3412941"/>
                <a:ext cx="74667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GB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en-GB" dirty="0"/>
                  <a:t> :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A61802B-CCCF-69A0-43A1-9A09B3043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92" y="3412941"/>
                <a:ext cx="746679" cy="391902"/>
              </a:xfrm>
              <a:prstGeom prst="rect">
                <a:avLst/>
              </a:prstGeom>
              <a:blipFill>
                <a:blip r:embed="rId7"/>
                <a:stretch>
                  <a:fillRect t="-9375" r="-5691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32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D8D8-DC98-7DC7-9948-4DC32DB8C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D036FFA-E0F9-9877-B6A6-ADA635FA9548}"/>
              </a:ext>
            </a:extLst>
          </p:cNvPr>
          <p:cNvSpPr txBox="1"/>
          <p:nvPr/>
        </p:nvSpPr>
        <p:spPr>
          <a:xfrm>
            <a:off x="1081350" y="2350431"/>
            <a:ext cx="1357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Biasing list: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Kerry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Tom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D91825-2812-F827-22F1-7D3C2A4A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387D5-C2B9-9A11-53EE-B5E21C97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456551"/>
            <a:ext cx="9015412" cy="136426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the problem of TCPGen?</a:t>
            </a:r>
          </a:p>
          <a:p>
            <a:pPr lvl="1"/>
            <a:r>
              <a:rPr lang="en-GB" sz="1600" dirty="0"/>
              <a:t>Still trains on the ASR objective using the standard cross entropy loss</a:t>
            </a:r>
          </a:p>
          <a:p>
            <a:pPr lvl="1"/>
            <a:r>
              <a:rPr lang="en-GB" sz="1600" dirty="0"/>
              <a:t>Redundant training on common words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4F133-7ACF-5964-E006-D33B5A872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69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91C8F721-97E8-1AC6-2227-D645579B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9" name="!!文本框 8">
            <a:extLst>
              <a:ext uri="{FF2B5EF4-FFF2-40B4-BE49-F238E27FC236}">
                <a16:creationId xmlns:a16="http://schemas.microsoft.com/office/drawing/2014/main" id="{FE94CD38-3A92-F7F9-A932-B44210C8BD29}"/>
              </a:ext>
            </a:extLst>
          </p:cNvPr>
          <p:cNvSpPr txBox="1"/>
          <p:nvPr/>
        </p:nvSpPr>
        <p:spPr>
          <a:xfrm>
            <a:off x="1559340" y="3650112"/>
            <a:ext cx="519373" cy="246221"/>
          </a:xfrm>
          <a:prstGeom prst="rect">
            <a:avLst/>
          </a:prstGeom>
          <a:solidFill>
            <a:srgbClr val="E7E0FC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C3D689ED-21EC-28B8-6B4A-5E4A056CFD31}"/>
                  </a:ext>
                </a:extLst>
              </p:cNvPr>
              <p:cNvSpPr txBox="1"/>
              <p:nvPr/>
            </p:nvSpPr>
            <p:spPr>
              <a:xfrm>
                <a:off x="1570472" y="3644036"/>
                <a:ext cx="421526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C3D689ED-21EC-28B8-6B4A-5E4A056C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472" y="3644036"/>
                <a:ext cx="421526" cy="242246"/>
              </a:xfrm>
              <a:prstGeom prst="rect">
                <a:avLst/>
              </a:prstGeom>
              <a:blipFill>
                <a:blip r:embed="rId3"/>
                <a:stretch>
                  <a:fillRect l="-8696" r="-1449" b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>
            <a:extLst>
              <a:ext uri="{FF2B5EF4-FFF2-40B4-BE49-F238E27FC236}">
                <a16:creationId xmlns:a16="http://schemas.microsoft.com/office/drawing/2014/main" id="{9BC63CB2-6BFD-35D3-26D9-58724678A5D1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28" name="!!文本框 27">
            <a:extLst>
              <a:ext uri="{FF2B5EF4-FFF2-40B4-BE49-F238E27FC236}">
                <a16:creationId xmlns:a16="http://schemas.microsoft.com/office/drawing/2014/main" id="{7BE1DFCF-594F-0B30-98B5-01569421B698}"/>
              </a:ext>
            </a:extLst>
          </p:cNvPr>
          <p:cNvSpPr txBox="1"/>
          <p:nvPr/>
        </p:nvSpPr>
        <p:spPr>
          <a:xfrm>
            <a:off x="720955" y="3296034"/>
            <a:ext cx="69506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C60A8F8D-D1AC-D1ED-A1ED-77B2F30BEAA1}"/>
                  </a:ext>
                </a:extLst>
              </p:cNvPr>
              <p:cNvSpPr txBox="1"/>
              <p:nvPr/>
            </p:nvSpPr>
            <p:spPr>
              <a:xfrm>
                <a:off x="732087" y="3289958"/>
                <a:ext cx="686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𝑝𝑡𝑟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C60A8F8D-D1AC-D1ED-A1ED-77B2F30BE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7" y="3289958"/>
                <a:ext cx="686085" cy="215444"/>
              </a:xfrm>
              <a:prstGeom prst="rect">
                <a:avLst/>
              </a:prstGeom>
              <a:blipFill>
                <a:blip r:embed="rId4"/>
                <a:stretch>
                  <a:fillRect l="-4425" t="-2857" r="-7965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!!矩形 15">
            <a:extLst>
              <a:ext uri="{FF2B5EF4-FFF2-40B4-BE49-F238E27FC236}">
                <a16:creationId xmlns:a16="http://schemas.microsoft.com/office/drawing/2014/main" id="{40C56A77-2ECC-340C-B686-6FB015F075C0}"/>
              </a:ext>
            </a:extLst>
          </p:cNvPr>
          <p:cNvSpPr/>
          <p:nvPr/>
        </p:nvSpPr>
        <p:spPr>
          <a:xfrm>
            <a:off x="1081349" y="2359598"/>
            <a:ext cx="1185577" cy="8109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5958C14A-016E-896E-1388-5ADE07CA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0244"/>
              </p:ext>
            </p:extLst>
          </p:nvPr>
        </p:nvGraphicFramePr>
        <p:xfrm>
          <a:off x="3423440" y="2501368"/>
          <a:ext cx="4437745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7549">
                  <a:extLst>
                    <a:ext uri="{9D8B030D-6E8A-4147-A177-3AD203B41FA5}">
                      <a16:colId xmlns:a16="http://schemas.microsoft.com/office/drawing/2014/main" val="306311798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4240341864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1078586292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113209366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3224394840"/>
                    </a:ext>
                  </a:extLst>
                </a:gridCol>
              </a:tblGrid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name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Kerry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581290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My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Gary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461306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Kerry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30846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0.012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0.009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0.001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0.81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899238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My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Kerry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293578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Kerry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9934325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3814049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C28570C-D56F-6B74-D171-B9C5EB791729}"/>
              </a:ext>
            </a:extLst>
          </p:cNvPr>
          <p:cNvSpPr txBox="1"/>
          <p:nvPr/>
        </p:nvSpPr>
        <p:spPr>
          <a:xfrm>
            <a:off x="2851516" y="2508836"/>
            <a:ext cx="15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Ground-truth: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D26CA3-F46B-A84C-FCCB-64F2FBF408CB}"/>
              </a:ext>
            </a:extLst>
          </p:cNvPr>
          <p:cNvSpPr txBox="1"/>
          <p:nvPr/>
        </p:nvSpPr>
        <p:spPr>
          <a:xfrm>
            <a:off x="2619459" y="2853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Whisper </a:t>
            </a:r>
            <a:r>
              <a:rPr lang="en-GB" dirty="0"/>
              <a:t>output: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C4554C-CC33-8776-8168-AE16BA152C7A}"/>
              </a:ext>
            </a:extLst>
          </p:cNvPr>
          <p:cNvSpPr txBox="1"/>
          <p:nvPr/>
        </p:nvSpPr>
        <p:spPr>
          <a:xfrm>
            <a:off x="1359865" y="3218518"/>
            <a:ext cx="310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decides which token to bias: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C83FBA-C1A6-782F-59E4-BFF0A760B299}"/>
              </a:ext>
            </a:extLst>
          </p:cNvPr>
          <p:cNvSpPr txBox="1"/>
          <p:nvPr/>
        </p:nvSpPr>
        <p:spPr>
          <a:xfrm>
            <a:off x="2023765" y="3570138"/>
            <a:ext cx="221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decides when to bias: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AE17D6-B7C4-E2B0-6FFB-777EA67D9346}"/>
              </a:ext>
            </a:extLst>
          </p:cNvPr>
          <p:cNvSpPr txBox="1"/>
          <p:nvPr/>
        </p:nvSpPr>
        <p:spPr>
          <a:xfrm>
            <a:off x="2451854" y="3973084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Combined output:</a:t>
            </a:r>
          </a:p>
        </p:txBody>
      </p:sp>
      <p:pic>
        <p:nvPicPr>
          <p:cNvPr id="103" name="图片 102">
            <a:extLst>
              <a:ext uri="{FF2B5EF4-FFF2-40B4-BE49-F238E27FC236}">
                <a16:creationId xmlns:a16="http://schemas.microsoft.com/office/drawing/2014/main" id="{86FC8C83-E0A7-ED5D-18A0-E81432C29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575" y="4324704"/>
            <a:ext cx="401649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68319B5-BDCD-81C7-ED20-367497EF0C2A}"/>
              </a:ext>
            </a:extLst>
          </p:cNvPr>
          <p:cNvCxnSpPr/>
          <p:nvPr/>
        </p:nvCxnSpPr>
        <p:spPr>
          <a:xfrm>
            <a:off x="6097821" y="4571479"/>
            <a:ext cx="16839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3" y="-192744"/>
            <a:ext cx="8229600" cy="835747"/>
          </a:xfrm>
        </p:spPr>
        <p:txBody>
          <a:bodyPr/>
          <a:lstStyle/>
          <a:p>
            <a:r>
              <a:rPr lang="en-US" sz="2000" dirty="0"/>
              <a:t>A1. Speech Foundation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65" y="533520"/>
            <a:ext cx="8229600" cy="47255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Advances of speech models</a:t>
            </a:r>
          </a:p>
          <a:p>
            <a:pPr lvl="1"/>
            <a:r>
              <a:rPr lang="en-US" dirty="0"/>
              <a:t>Earlier models only focus on single task (e.g. ASR)</a:t>
            </a:r>
          </a:p>
          <a:p>
            <a:pPr lvl="1"/>
            <a:r>
              <a:rPr lang="en-US" dirty="0"/>
              <a:t>HMM models      DNN-HMM models     DNN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Larger data size      larger model size      LLM-based [17]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</a:t>
            </a:fld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DADEB6-DEE3-7EC6-0DC4-1D86FC78B1AC}"/>
              </a:ext>
            </a:extLst>
          </p:cNvPr>
          <p:cNvCxnSpPr/>
          <p:nvPr/>
        </p:nvCxnSpPr>
        <p:spPr>
          <a:xfrm>
            <a:off x="2585193" y="1548428"/>
            <a:ext cx="2209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5E39D1A-1FB5-C141-0F04-DA6E99DC3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82423"/>
              </p:ext>
            </p:extLst>
          </p:nvPr>
        </p:nvGraphicFramePr>
        <p:xfrm>
          <a:off x="9801412" y="3650755"/>
          <a:ext cx="5767293" cy="669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776">
                  <a:extLst>
                    <a:ext uri="{9D8B030D-6E8A-4147-A177-3AD203B41FA5}">
                      <a16:colId xmlns:a16="http://schemas.microsoft.com/office/drawing/2014/main" val="4050709800"/>
                    </a:ext>
                  </a:extLst>
                </a:gridCol>
                <a:gridCol w="926174">
                  <a:extLst>
                    <a:ext uri="{9D8B030D-6E8A-4147-A177-3AD203B41FA5}">
                      <a16:colId xmlns:a16="http://schemas.microsoft.com/office/drawing/2014/main" val="163377400"/>
                    </a:ext>
                  </a:extLst>
                </a:gridCol>
                <a:gridCol w="1091321">
                  <a:extLst>
                    <a:ext uri="{9D8B030D-6E8A-4147-A177-3AD203B41FA5}">
                      <a16:colId xmlns:a16="http://schemas.microsoft.com/office/drawing/2014/main" val="578660244"/>
                    </a:ext>
                  </a:extLst>
                </a:gridCol>
                <a:gridCol w="1407022">
                  <a:extLst>
                    <a:ext uri="{9D8B030D-6E8A-4147-A177-3AD203B41FA5}">
                      <a16:colId xmlns:a16="http://schemas.microsoft.com/office/drawing/2014/main" val="1102931729"/>
                    </a:ext>
                  </a:extLst>
                </a:gridCol>
              </a:tblGrid>
              <a:tr h="470950">
                <a:tc>
                  <a:txBody>
                    <a:bodyPr/>
                    <a:lstStyle/>
                    <a:p>
                      <a:r>
                        <a:rPr lang="en-GB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Model size (param)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Training data size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386242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GNN-HMM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7660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Kaldi DNN-HMM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1715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LSTM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3948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Vq</a:t>
                      </a:r>
                      <a:r>
                        <a:rPr lang="en-GB" dirty="0"/>
                        <a:t> wav2vec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7692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Mocking jay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1184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Conformer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516935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Wav2vec 2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818315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W2v-Conformer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1003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Hubert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49326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Speechstew 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610k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34137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BigSSL [11]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552031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wavLM</a:t>
                      </a:r>
                      <a:r>
                        <a:rPr lang="en-GB" dirty="0"/>
                        <a:t> [12]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093900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XLS-R 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436K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0886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/>
                        <a:t>OpenAI Whisper [14]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680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744893"/>
                  </a:ext>
                </a:extLst>
              </a:tr>
              <a:tr h="385622">
                <a:tc>
                  <a:txBody>
                    <a:bodyPr/>
                    <a:lstStyle/>
                    <a:p>
                      <a:r>
                        <a:rPr lang="en-GB" dirty="0" err="1"/>
                        <a:t>MetaAI</a:t>
                      </a:r>
                      <a:r>
                        <a:rPr lang="en-GB" dirty="0"/>
                        <a:t> MMS [15]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88968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r>
                        <a:rPr lang="en-GB" dirty="0"/>
                        <a:t>Qwen Audio 2 [16]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520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27986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28E42D-8D1C-D646-808E-CA3EA5D03E88}"/>
              </a:ext>
            </a:extLst>
          </p:cNvPr>
          <p:cNvCxnSpPr/>
          <p:nvPr/>
        </p:nvCxnSpPr>
        <p:spPr>
          <a:xfrm>
            <a:off x="5141270" y="1548428"/>
            <a:ext cx="2209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41F824-1928-2A99-53EB-A39244337B53}"/>
              </a:ext>
            </a:extLst>
          </p:cNvPr>
          <p:cNvCxnSpPr>
            <a:cxnSpLocks/>
          </p:cNvCxnSpPr>
          <p:nvPr/>
        </p:nvCxnSpPr>
        <p:spPr>
          <a:xfrm>
            <a:off x="1654276" y="5294673"/>
            <a:ext cx="5911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D82AF1-DAC6-BF9E-56BD-387D06F84C9C}"/>
              </a:ext>
            </a:extLst>
          </p:cNvPr>
          <p:cNvSpPr txBox="1"/>
          <p:nvPr/>
        </p:nvSpPr>
        <p:spPr>
          <a:xfrm>
            <a:off x="1572902" y="535444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5245C0-4749-5232-FB18-479510474DEC}"/>
              </a:ext>
            </a:extLst>
          </p:cNvPr>
          <p:cNvSpPr txBox="1"/>
          <p:nvPr/>
        </p:nvSpPr>
        <p:spPr>
          <a:xfrm>
            <a:off x="3425252" y="535444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ED416-8905-A10D-2B1F-40B0FE445933}"/>
              </a:ext>
            </a:extLst>
          </p:cNvPr>
          <p:cNvSpPr txBox="1"/>
          <p:nvPr/>
        </p:nvSpPr>
        <p:spPr>
          <a:xfrm>
            <a:off x="1806543" y="3566968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GNN-HMM [1]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7D0E58-95A1-7A1F-E675-E0FFC8520FFA}"/>
              </a:ext>
            </a:extLst>
          </p:cNvPr>
          <p:cNvSpPr/>
          <p:nvPr/>
        </p:nvSpPr>
        <p:spPr>
          <a:xfrm>
            <a:off x="9471138" y="1411684"/>
            <a:ext cx="5167457" cy="1289954"/>
          </a:xfrm>
          <a:prstGeom prst="ellipse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03ED87-EDFB-F9ED-753F-E7529B9F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" y="6043910"/>
            <a:ext cx="1855494" cy="7439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D60D34-CA55-3C49-93C2-E830A9164C63}"/>
              </a:ext>
            </a:extLst>
          </p:cNvPr>
          <p:cNvSpPr/>
          <p:nvPr/>
        </p:nvSpPr>
        <p:spPr>
          <a:xfrm>
            <a:off x="-90683" y="6037514"/>
            <a:ext cx="8392887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9"/>
            <a:r>
              <a:rPr lang="en-US" sz="30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Vertanen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, Keith. “Baseline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Wsj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Acoustic Models for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Htk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and Sphinx : Training Recipes and Recognition Experiments.” (2007).</a:t>
            </a:r>
            <a:endParaRPr lang="en-US" sz="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49"/>
            <a:r>
              <a:rPr lang="en-US" sz="30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Wang, Song and Guanyu Li. “Overview of end-to-end speech recognition.” Journal of Physics: Conference Series 1187 (2019):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[3] Chan, William et al. “Listen, attend and spell: A neural network for large vocabulary conversational speech recognition.” 2016 IEEE International Conference on Acoustics, Speech and Signal Processing (ICASSP) (2015): 4960-4964.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Baevski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, Alexei et al. “vq-wav2vec: Self-Supervised Learning of Discrete Speech Representations.”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abs/1910.05453 (2019):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[5] Liu, Andy T. et al. “Mockingjay: Unsupervised Speech Representation Learning with Deep Bidirectional Transformer Encoders.” ICASSP 2020 - 2020 IEEE International Conference on Acoustics, Speech and Signal Processing (ICASSP) (2019): 6419-6423.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[6] Gulati, Anmol et al. “Conformer: Convolution-augmented Transformer for Speech Recognition.”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abs/2005.08100 (2020):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endParaRPr lang="en-GB" sz="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[7] 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Baevski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, Alexei et al. “wav2vec 2.0: A Framework for Self-Supervised Learning of Speech Representations.”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abs/2006.11477 (2020):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[8] Zhang, Yu et al. “Pushing the Limits of Semi-Supervised Learning for Automatic Speech Recognition.”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abs/2010.10504 (2020):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[9] Hsu, Wei-Ning et al. “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HuBERT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: Self-Supervised Speech Representation Learning by Masked Prediction of Hidden Units.” IEEE/ACM Transactions on Audio, Speech, and Language Processing 29 (2021): 3451-3460.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[10] Chan, William et al. “SpeechStew: Simply Mix All Available Speech Recognition Data to Train One Large Neural Network.”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abs/2104.02133 (2021):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[11] Zhang, Yu et al. “BigSSL: Exploring the Frontier of Large-Scale Semi-Supervised Learning for Automatic Speech Recognition.” IEEE Journal of Selected Topics in Signal Processing 16 (2021): 1519-1532.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[12] Chen,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Sanyuan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et al. “WavLM: Large-Scale Self-Supervised Pre-Training for Full Stack Speech Processing.” IEEE Journal of Selected Topics in Signal Processing 16 (2021): 1505-1518.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[13] Babu, Arun et al. “XLS-R: Self-supervised Cross-lingual Speech Representation Learning at Scale.”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 abs/2111.09296 (2021): n. </a:t>
            </a:r>
            <a:r>
              <a:rPr lang="en-GB" sz="300" dirty="0" err="1">
                <a:latin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49"/>
            <a:r>
              <a:rPr lang="en-GB" sz="300" dirty="0">
                <a:latin typeface="Calibri" panose="020F0502020204030204" pitchFamily="34" charset="0"/>
                <a:cs typeface="Calibri" panose="020F0502020204030204" pitchFamily="34" charset="0"/>
              </a:rPr>
              <a:t>[14] 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"Robust speech recognition via large-scale weak supervision." </a:t>
            </a:r>
            <a:r>
              <a:rPr lang="en-GB" sz="3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2023.</a:t>
            </a:r>
          </a:p>
          <a:p>
            <a:pPr marL="57149"/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  <a:cs typeface="Calibri" panose="020F0502020204030204" pitchFamily="34" charset="0"/>
              </a:rPr>
              <a:t>[15 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Pratap, Vineel, et al. "Scaling speech technology to 1,000+ languages." </a:t>
            </a:r>
            <a:r>
              <a:rPr lang="en-GB" sz="3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3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arXiv:2305.13516</a:t>
            </a:r>
            <a:r>
              <a:rPr lang="en-GB" sz="3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</a:p>
          <a:p>
            <a:pPr marL="57149"/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[16] Chu, </a:t>
            </a:r>
            <a:r>
              <a:rPr lang="en-GB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Yunfei</a:t>
            </a:r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 et al. “Qwen2-Audio Technical Report.” </a:t>
            </a:r>
            <a:r>
              <a:rPr lang="en-GB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 abs/2407.10759 (2024): n. </a:t>
            </a:r>
            <a:r>
              <a:rPr lang="en-GB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pag</a:t>
            </a:r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marL="57149"/>
            <a:r>
              <a:rPr lang="en-GB" sz="300" dirty="0">
                <a:solidFill>
                  <a:srgbClr val="222222"/>
                </a:solidFill>
                <a:latin typeface="Arial" panose="020B0604020202020204" pitchFamily="34" charset="0"/>
              </a:rPr>
              <a:t>[17] https://arxiv.org/pdf/2410.18908</a:t>
            </a:r>
          </a:p>
        </p:txBody>
      </p: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1FF6585D-02D9-C9DE-DC1F-BD80A46CF7E8}"/>
              </a:ext>
            </a:extLst>
          </p:cNvPr>
          <p:cNvCxnSpPr/>
          <p:nvPr/>
        </p:nvCxnSpPr>
        <p:spPr>
          <a:xfrm>
            <a:off x="2916967" y="1880122"/>
            <a:ext cx="2209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id="{B1381643-2656-DCA5-BFF5-8308FA886C30}"/>
              </a:ext>
            </a:extLst>
          </p:cNvPr>
          <p:cNvCxnSpPr>
            <a:cxnSpLocks/>
          </p:cNvCxnSpPr>
          <p:nvPr/>
        </p:nvCxnSpPr>
        <p:spPr>
          <a:xfrm flipV="1">
            <a:off x="1654276" y="2254203"/>
            <a:ext cx="0" cy="3040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9576042-87C0-EEE3-5704-7C93B72D8BF2}"/>
              </a:ext>
            </a:extLst>
          </p:cNvPr>
          <p:cNvSpPr txBox="1"/>
          <p:nvPr/>
        </p:nvSpPr>
        <p:spPr>
          <a:xfrm>
            <a:off x="22965" y="333052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#</a:t>
            </a:r>
          </a:p>
          <a:p>
            <a:pPr algn="ctr"/>
            <a:r>
              <a:rPr lang="en-GB" b="1" dirty="0"/>
              <a:t>param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A4B615-01AF-E38B-1201-0116F5D2AD8E}"/>
              </a:ext>
            </a:extLst>
          </p:cNvPr>
          <p:cNvSpPr txBox="1"/>
          <p:nvPr/>
        </p:nvSpPr>
        <p:spPr>
          <a:xfrm>
            <a:off x="4045326" y="565032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Data size (hours)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B4E5E3-AEFD-25A6-DC10-7EA2B175D4AA}"/>
              </a:ext>
            </a:extLst>
          </p:cNvPr>
          <p:cNvSpPr txBox="1"/>
          <p:nvPr/>
        </p:nvSpPr>
        <p:spPr>
          <a:xfrm>
            <a:off x="9144000" y="3244334"/>
            <a:ext cx="985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https://medium.com/descript/a-brief-history-of-asr-automatic-speech-recognition-b8f338d4c0e5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013BBF6-F818-4DEB-E01A-43086AB2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16" y="7058513"/>
            <a:ext cx="5082988" cy="29410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BCFA93-65F2-E27F-85BB-D22038DCB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5633" y="7176111"/>
            <a:ext cx="5871228" cy="297735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77630FC-4665-13C6-1A8C-6AAA9B89CFCD}"/>
              </a:ext>
            </a:extLst>
          </p:cNvPr>
          <p:cNvSpPr txBox="1"/>
          <p:nvPr/>
        </p:nvSpPr>
        <p:spPr>
          <a:xfrm>
            <a:off x="-2974265" y="10056699"/>
            <a:ext cx="1261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https://www.researchgate.net/publication/370443267_A_Review_of_Deep_Learning_Techniques_for_Speech_Processing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CE90A5F-38DA-10D8-366E-CF4A46374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387875" y="1141859"/>
            <a:ext cx="9144000" cy="470035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B332DC6-26F1-69FE-1DF5-8410F9AE9A0E}"/>
              </a:ext>
            </a:extLst>
          </p:cNvPr>
          <p:cNvSpPr txBox="1"/>
          <p:nvPr/>
        </p:nvSpPr>
        <p:spPr>
          <a:xfrm>
            <a:off x="-7599776" y="5955166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https://jonathanbgn.com/2021/12/31/timeline-transformers-speech.html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BE7AD372-3FEA-4FD7-BEE4-3E121E5EF4DC}"/>
              </a:ext>
            </a:extLst>
          </p:cNvPr>
          <p:cNvSpPr txBox="1"/>
          <p:nvPr/>
        </p:nvSpPr>
        <p:spPr>
          <a:xfrm>
            <a:off x="4734873" y="535875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100K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01B92114-64B7-E1B8-4B59-4D38764C2730}"/>
              </a:ext>
            </a:extLst>
          </p:cNvPr>
          <p:cNvSpPr txBox="1"/>
          <p:nvPr/>
        </p:nvSpPr>
        <p:spPr>
          <a:xfrm>
            <a:off x="5975873" y="535606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500K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1301FF8C-7066-F1A8-6104-71F93104B735}"/>
              </a:ext>
            </a:extLst>
          </p:cNvPr>
          <p:cNvSpPr txBox="1"/>
          <p:nvPr/>
        </p:nvSpPr>
        <p:spPr>
          <a:xfrm>
            <a:off x="934183" y="475276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50M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9383D076-6DF2-FF77-3AC3-3B5C023F7122}"/>
              </a:ext>
            </a:extLst>
          </p:cNvPr>
          <p:cNvSpPr txBox="1"/>
          <p:nvPr/>
        </p:nvSpPr>
        <p:spPr>
          <a:xfrm>
            <a:off x="810327" y="41381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100M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882CC9D6-78A4-21BF-562F-D05FDBE4A670}"/>
              </a:ext>
            </a:extLst>
          </p:cNvPr>
          <p:cNvSpPr txBox="1"/>
          <p:nvPr/>
        </p:nvSpPr>
        <p:spPr>
          <a:xfrm>
            <a:off x="817365" y="353910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300M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18D8DDBF-E9CF-0452-BCB3-C901465CCFFA}"/>
              </a:ext>
            </a:extLst>
          </p:cNvPr>
          <p:cNvSpPr txBox="1"/>
          <p:nvPr/>
        </p:nvSpPr>
        <p:spPr>
          <a:xfrm>
            <a:off x="1126947" y="296521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1B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5A509B83-7221-7195-D4B4-88EFC76B575C}"/>
              </a:ext>
            </a:extLst>
          </p:cNvPr>
          <p:cNvSpPr txBox="1"/>
          <p:nvPr/>
        </p:nvSpPr>
        <p:spPr>
          <a:xfrm>
            <a:off x="1125647" y="242145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8B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F43B0643-EB50-CDC8-AB05-F2DEC2DAF639}"/>
              </a:ext>
            </a:extLst>
          </p:cNvPr>
          <p:cNvSpPr txBox="1"/>
          <p:nvPr/>
        </p:nvSpPr>
        <p:spPr>
          <a:xfrm>
            <a:off x="1815173" y="3726315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DNN-HMM [2]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1B31DEF4-E44C-C46E-A1AD-DC3170C35F19}"/>
              </a:ext>
            </a:extLst>
          </p:cNvPr>
          <p:cNvSpPr txBox="1"/>
          <p:nvPr/>
        </p:nvSpPr>
        <p:spPr>
          <a:xfrm>
            <a:off x="2332706" y="4102037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LSTM [3]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CFA6DFB-0D84-35FF-E3D1-0A215D523BA1}"/>
              </a:ext>
            </a:extLst>
          </p:cNvPr>
          <p:cNvSpPr txBox="1"/>
          <p:nvPr/>
        </p:nvSpPr>
        <p:spPr>
          <a:xfrm>
            <a:off x="1805809" y="38146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x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3F0B2A2-87BB-BB45-50A8-7AB49B42D384}"/>
              </a:ext>
            </a:extLst>
          </p:cNvPr>
          <p:cNvSpPr txBox="1"/>
          <p:nvPr/>
        </p:nvSpPr>
        <p:spPr>
          <a:xfrm>
            <a:off x="2172291" y="40326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x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1355320-80E3-5E9F-ADDA-8226B1784C5D}"/>
              </a:ext>
            </a:extLst>
          </p:cNvPr>
          <p:cNvSpPr txBox="1"/>
          <p:nvPr/>
        </p:nvSpPr>
        <p:spPr>
          <a:xfrm>
            <a:off x="1783768" y="48446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DEE8FF74-2CE4-8FF6-360C-7ABC16917281}"/>
              </a:ext>
            </a:extLst>
          </p:cNvPr>
          <p:cNvSpPr txBox="1"/>
          <p:nvPr/>
        </p:nvSpPr>
        <p:spPr>
          <a:xfrm>
            <a:off x="1920608" y="4917010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vq-wav2vec [4]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4AA25D-FB71-2341-C62F-AD82E9846286}"/>
              </a:ext>
            </a:extLst>
          </p:cNvPr>
          <p:cNvSpPr txBox="1"/>
          <p:nvPr/>
        </p:nvSpPr>
        <p:spPr>
          <a:xfrm>
            <a:off x="1618853" y="44659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1E4258B1-D09D-241C-B723-F0E086FEBC79}"/>
              </a:ext>
            </a:extLst>
          </p:cNvPr>
          <p:cNvSpPr txBox="1"/>
          <p:nvPr/>
        </p:nvSpPr>
        <p:spPr>
          <a:xfrm>
            <a:off x="1784012" y="4537088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Mockingjay [5]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4B5EE42-3825-EC2B-7877-481C88EEB681}"/>
              </a:ext>
            </a:extLst>
          </p:cNvPr>
          <p:cNvSpPr txBox="1"/>
          <p:nvPr/>
        </p:nvSpPr>
        <p:spPr>
          <a:xfrm>
            <a:off x="1645109" y="40421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9939B3F8-923D-8234-17E8-B9DEF0BBC338}"/>
              </a:ext>
            </a:extLst>
          </p:cNvPr>
          <p:cNvSpPr txBox="1"/>
          <p:nvPr/>
        </p:nvSpPr>
        <p:spPr>
          <a:xfrm rot="20914340">
            <a:off x="971931" y="4291593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Conformer [6]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C018B7D-2BD3-44A9-0529-C16600586E55}"/>
              </a:ext>
            </a:extLst>
          </p:cNvPr>
          <p:cNvSpPr txBox="1"/>
          <p:nvPr/>
        </p:nvSpPr>
        <p:spPr>
          <a:xfrm>
            <a:off x="3692729" y="34834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73C1AF64-59F1-4BD6-2B3A-03F885B0D34F}"/>
              </a:ext>
            </a:extLst>
          </p:cNvPr>
          <p:cNvSpPr txBox="1"/>
          <p:nvPr/>
        </p:nvSpPr>
        <p:spPr>
          <a:xfrm>
            <a:off x="2475848" y="3729173"/>
            <a:ext cx="15161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Wav2vec2 [7]</a:t>
            </a:r>
          </a:p>
          <a:p>
            <a:pPr algn="r"/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Hubert [9]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373FCE7-472A-CE31-394E-79A4FDB7A0B5}"/>
              </a:ext>
            </a:extLst>
          </p:cNvPr>
          <p:cNvSpPr txBox="1"/>
          <p:nvPr/>
        </p:nvSpPr>
        <p:spPr>
          <a:xfrm>
            <a:off x="3702763" y="2985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62" name="TextBox 27">
            <a:extLst>
              <a:ext uri="{FF2B5EF4-FFF2-40B4-BE49-F238E27FC236}">
                <a16:creationId xmlns:a16="http://schemas.microsoft.com/office/drawing/2014/main" id="{5A7684D9-3848-A467-54EB-63C99DFE1812}"/>
              </a:ext>
            </a:extLst>
          </p:cNvPr>
          <p:cNvSpPr txBox="1"/>
          <p:nvPr/>
        </p:nvSpPr>
        <p:spPr>
          <a:xfrm>
            <a:off x="3678990" y="3218769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w2v-conformer [8]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F4120A1-F325-C8E4-6977-13898091925C}"/>
              </a:ext>
            </a:extLst>
          </p:cNvPr>
          <p:cNvSpPr txBox="1"/>
          <p:nvPr/>
        </p:nvSpPr>
        <p:spPr>
          <a:xfrm>
            <a:off x="6295348" y="29236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</a:p>
        </p:txBody>
      </p:sp>
      <p:sp>
        <p:nvSpPr>
          <p:cNvPr id="66" name="TextBox 27">
            <a:extLst>
              <a:ext uri="{FF2B5EF4-FFF2-40B4-BE49-F238E27FC236}">
                <a16:creationId xmlns:a16="http://schemas.microsoft.com/office/drawing/2014/main" id="{0CE15826-C3C5-6AA2-FE96-E209A2558FEF}"/>
              </a:ext>
            </a:extLst>
          </p:cNvPr>
          <p:cNvSpPr txBox="1"/>
          <p:nvPr/>
        </p:nvSpPr>
        <p:spPr>
          <a:xfrm>
            <a:off x="6344758" y="3174499"/>
            <a:ext cx="1244416" cy="27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SpeechStew [10]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DE1BB52-26C7-A991-7948-B7687DF8F164}"/>
              </a:ext>
            </a:extLst>
          </p:cNvPr>
          <p:cNvSpPr txBox="1"/>
          <p:nvPr/>
        </p:nvSpPr>
        <p:spPr>
          <a:xfrm>
            <a:off x="7085541" y="23922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69" name="TextBox 27">
            <a:extLst>
              <a:ext uri="{FF2B5EF4-FFF2-40B4-BE49-F238E27FC236}">
                <a16:creationId xmlns:a16="http://schemas.microsoft.com/office/drawing/2014/main" id="{42C31491-176A-7883-52D0-659D5E0B0B78}"/>
              </a:ext>
            </a:extLst>
          </p:cNvPr>
          <p:cNvSpPr txBox="1"/>
          <p:nvPr/>
        </p:nvSpPr>
        <p:spPr>
          <a:xfrm>
            <a:off x="6451801" y="2296905"/>
            <a:ext cx="975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BigSSL [11]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AC63032-8C07-0946-EAE5-69EBE764C91F}"/>
              </a:ext>
            </a:extLst>
          </p:cNvPr>
          <p:cNvSpPr txBox="1"/>
          <p:nvPr/>
        </p:nvSpPr>
        <p:spPr>
          <a:xfrm>
            <a:off x="4859652" y="34415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9FB29763-A91C-210A-498F-2D0544133EED}"/>
              </a:ext>
            </a:extLst>
          </p:cNvPr>
          <p:cNvSpPr txBox="1"/>
          <p:nvPr/>
        </p:nvSpPr>
        <p:spPr>
          <a:xfrm>
            <a:off x="4244467" y="3686612"/>
            <a:ext cx="975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WavLM [12]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B118E20-ED39-858E-A730-C5200BBE0E70}"/>
              </a:ext>
            </a:extLst>
          </p:cNvPr>
          <p:cNvSpPr txBox="1"/>
          <p:nvPr/>
        </p:nvSpPr>
        <p:spPr>
          <a:xfrm>
            <a:off x="5900307" y="2892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3" name="TextBox 27">
            <a:extLst>
              <a:ext uri="{FF2B5EF4-FFF2-40B4-BE49-F238E27FC236}">
                <a16:creationId xmlns:a16="http://schemas.microsoft.com/office/drawing/2014/main" id="{33B45D9C-681D-D229-1542-33CD487ED7CA}"/>
              </a:ext>
            </a:extLst>
          </p:cNvPr>
          <p:cNvSpPr txBox="1"/>
          <p:nvPr/>
        </p:nvSpPr>
        <p:spPr>
          <a:xfrm>
            <a:off x="5195188" y="2945861"/>
            <a:ext cx="877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XLS-R [13]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7D84558-E137-18B8-1A08-E5BA52D46AC8}"/>
              </a:ext>
            </a:extLst>
          </p:cNvPr>
          <p:cNvSpPr txBox="1"/>
          <p:nvPr/>
        </p:nvSpPr>
        <p:spPr>
          <a:xfrm>
            <a:off x="6524731" y="27794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5" name="TextBox 27">
            <a:extLst>
              <a:ext uri="{FF2B5EF4-FFF2-40B4-BE49-F238E27FC236}">
                <a16:creationId xmlns:a16="http://schemas.microsoft.com/office/drawing/2014/main" id="{C4C93C7C-4C11-FD40-44DE-605889CED878}"/>
              </a:ext>
            </a:extLst>
          </p:cNvPr>
          <p:cNvSpPr txBox="1"/>
          <p:nvPr/>
        </p:nvSpPr>
        <p:spPr>
          <a:xfrm>
            <a:off x="6693742" y="2855757"/>
            <a:ext cx="1516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Whisper [14]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CA2F7E9-D415-7DC6-3A64-9D31D0AD1626}"/>
              </a:ext>
            </a:extLst>
          </p:cNvPr>
          <p:cNvSpPr txBox="1"/>
          <p:nvPr/>
        </p:nvSpPr>
        <p:spPr>
          <a:xfrm>
            <a:off x="3405661" y="29427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7" name="TextBox 27">
            <a:extLst>
              <a:ext uri="{FF2B5EF4-FFF2-40B4-BE49-F238E27FC236}">
                <a16:creationId xmlns:a16="http://schemas.microsoft.com/office/drawing/2014/main" id="{CBD96C6A-66CF-C44B-D245-B56DD1DEF83C}"/>
              </a:ext>
            </a:extLst>
          </p:cNvPr>
          <p:cNvSpPr txBox="1"/>
          <p:nvPr/>
        </p:nvSpPr>
        <p:spPr>
          <a:xfrm>
            <a:off x="2901772" y="2823747"/>
            <a:ext cx="975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MMS [15]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3740F6B-C520-4FDF-825A-5EC641841420}"/>
              </a:ext>
            </a:extLst>
          </p:cNvPr>
          <p:cNvSpPr txBox="1"/>
          <p:nvPr/>
        </p:nvSpPr>
        <p:spPr>
          <a:xfrm>
            <a:off x="6181057" y="25173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79" name="TextBox 27">
            <a:extLst>
              <a:ext uri="{FF2B5EF4-FFF2-40B4-BE49-F238E27FC236}">
                <a16:creationId xmlns:a16="http://schemas.microsoft.com/office/drawing/2014/main" id="{F1D9D61A-9D64-17EE-C637-AFEBCAD5F4EF}"/>
              </a:ext>
            </a:extLst>
          </p:cNvPr>
          <p:cNvSpPr txBox="1"/>
          <p:nvPr/>
        </p:nvSpPr>
        <p:spPr>
          <a:xfrm>
            <a:off x="4951128" y="2569854"/>
            <a:ext cx="1344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tx2">
                    <a:lumMod val="75000"/>
                  </a:schemeClr>
                </a:solidFill>
              </a:rPr>
              <a:t>Qwen Audio 2 [16]</a:t>
            </a: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79EF0218-E391-F45C-B08F-D216F8782CB7}"/>
              </a:ext>
            </a:extLst>
          </p:cNvPr>
          <p:cNvSpPr txBox="1"/>
          <p:nvPr/>
        </p:nvSpPr>
        <p:spPr>
          <a:xfrm>
            <a:off x="7054545" y="534753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1M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702015A3-0FBE-D161-09F7-064E833980BD}"/>
              </a:ext>
            </a:extLst>
          </p:cNvPr>
          <p:cNvSpPr/>
          <p:nvPr/>
        </p:nvSpPr>
        <p:spPr>
          <a:xfrm>
            <a:off x="5541979" y="4459231"/>
            <a:ext cx="1828376" cy="22449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86A805F-3676-BB86-7BC0-1E6DADE55C70}"/>
              </a:ext>
            </a:extLst>
          </p:cNvPr>
          <p:cNvSpPr txBox="1"/>
          <p:nvPr/>
        </p:nvSpPr>
        <p:spPr>
          <a:xfrm>
            <a:off x="5997541" y="466180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timeline</a:t>
            </a:r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772D8E18-D5FC-CE26-B5A3-171025876B89}"/>
              </a:ext>
            </a:extLst>
          </p:cNvPr>
          <p:cNvCxnSpPr/>
          <p:nvPr/>
        </p:nvCxnSpPr>
        <p:spPr>
          <a:xfrm>
            <a:off x="5251760" y="1880122"/>
            <a:ext cx="2209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98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EFEF6-E53E-DB14-7F00-43160EDE2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0FD393D-4D25-A671-BE16-6D0045970821}"/>
              </a:ext>
            </a:extLst>
          </p:cNvPr>
          <p:cNvSpPr txBox="1"/>
          <p:nvPr/>
        </p:nvSpPr>
        <p:spPr>
          <a:xfrm>
            <a:off x="1081350" y="2350431"/>
            <a:ext cx="1357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Biasing list: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Kerry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Tom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DB6517A-2221-A4B6-0FC8-06320B5C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B5AC2A-787D-8DEA-5A2C-689F30DFAC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70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7FFB7E9-8CE2-3783-6699-C6445E5F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9" name="!!文本框 8">
            <a:extLst>
              <a:ext uri="{FF2B5EF4-FFF2-40B4-BE49-F238E27FC236}">
                <a16:creationId xmlns:a16="http://schemas.microsoft.com/office/drawing/2014/main" id="{18636ADC-88E0-FC08-6238-31D48FB36F7C}"/>
              </a:ext>
            </a:extLst>
          </p:cNvPr>
          <p:cNvSpPr txBox="1"/>
          <p:nvPr/>
        </p:nvSpPr>
        <p:spPr>
          <a:xfrm>
            <a:off x="1559340" y="3650112"/>
            <a:ext cx="519373" cy="246221"/>
          </a:xfrm>
          <a:prstGeom prst="rect">
            <a:avLst/>
          </a:prstGeom>
          <a:solidFill>
            <a:srgbClr val="E7E0FC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B6492406-78E3-8C24-9431-91CAD4432F11}"/>
                  </a:ext>
                </a:extLst>
              </p:cNvPr>
              <p:cNvSpPr txBox="1"/>
              <p:nvPr/>
            </p:nvSpPr>
            <p:spPr>
              <a:xfrm>
                <a:off x="1570472" y="3644036"/>
                <a:ext cx="421526" cy="242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!!文本框 61">
                <a:extLst>
                  <a:ext uri="{FF2B5EF4-FFF2-40B4-BE49-F238E27FC236}">
                    <a16:creationId xmlns:a16="http://schemas.microsoft.com/office/drawing/2014/main" id="{B6492406-78E3-8C24-9431-91CAD4432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472" y="3644036"/>
                <a:ext cx="421526" cy="242246"/>
              </a:xfrm>
              <a:prstGeom prst="rect">
                <a:avLst/>
              </a:prstGeom>
              <a:blipFill>
                <a:blip r:embed="rId3"/>
                <a:stretch>
                  <a:fillRect l="-8696" r="-1449" b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>
            <a:extLst>
              <a:ext uri="{FF2B5EF4-FFF2-40B4-BE49-F238E27FC236}">
                <a16:creationId xmlns:a16="http://schemas.microsoft.com/office/drawing/2014/main" id="{4893EA2C-20CA-EB3E-26C3-4E1AA8A2DED7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28" name="!!文本框 27">
            <a:extLst>
              <a:ext uri="{FF2B5EF4-FFF2-40B4-BE49-F238E27FC236}">
                <a16:creationId xmlns:a16="http://schemas.microsoft.com/office/drawing/2014/main" id="{2EB72A07-6155-2AF8-55FE-50ADF63152C0}"/>
              </a:ext>
            </a:extLst>
          </p:cNvPr>
          <p:cNvSpPr txBox="1"/>
          <p:nvPr/>
        </p:nvSpPr>
        <p:spPr>
          <a:xfrm>
            <a:off x="720955" y="3296034"/>
            <a:ext cx="695065" cy="2462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/>
              <a:t>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ACF8EF0B-B7E6-13CC-0CD2-57913D5F5D90}"/>
                  </a:ext>
                </a:extLst>
              </p:cNvPr>
              <p:cNvSpPr txBox="1"/>
              <p:nvPr/>
            </p:nvSpPr>
            <p:spPr>
              <a:xfrm>
                <a:off x="732087" y="3289958"/>
                <a:ext cx="6860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𝑝𝑡𝑟</m:t>
                          </m:r>
                        </m:sup>
                      </m:sSubSup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!!文本框 33">
                <a:extLst>
                  <a:ext uri="{FF2B5EF4-FFF2-40B4-BE49-F238E27FC236}">
                    <a16:creationId xmlns:a16="http://schemas.microsoft.com/office/drawing/2014/main" id="{ACF8EF0B-B7E6-13CC-0CD2-57913D5F5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7" y="3289958"/>
                <a:ext cx="686085" cy="215444"/>
              </a:xfrm>
              <a:prstGeom prst="rect">
                <a:avLst/>
              </a:prstGeom>
              <a:blipFill>
                <a:blip r:embed="rId4"/>
                <a:stretch>
                  <a:fillRect l="-4425" t="-2857" r="-7965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!!矩形 15">
            <a:extLst>
              <a:ext uri="{FF2B5EF4-FFF2-40B4-BE49-F238E27FC236}">
                <a16:creationId xmlns:a16="http://schemas.microsoft.com/office/drawing/2014/main" id="{C2EF504E-B66C-BF0A-B96A-4EA26690AC3E}"/>
              </a:ext>
            </a:extLst>
          </p:cNvPr>
          <p:cNvSpPr/>
          <p:nvPr/>
        </p:nvSpPr>
        <p:spPr>
          <a:xfrm>
            <a:off x="1081349" y="2359598"/>
            <a:ext cx="1185577" cy="8109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4E5CA48-92F1-27D6-BE2F-EA285574B974}"/>
                  </a:ext>
                </a:extLst>
              </p:cNvPr>
              <p:cNvSpPr txBox="1"/>
              <p:nvPr/>
            </p:nvSpPr>
            <p:spPr>
              <a:xfrm>
                <a:off x="3698007" y="4711355"/>
                <a:ext cx="6021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𝑔𝑒𝑛</m:t>
                          </m:r>
                        </m:sup>
                      </m:sSup>
                    </m:oMath>
                  </m:oMathPara>
                </a14:m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4E5CA48-92F1-27D6-BE2F-EA285574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007" y="4711355"/>
                <a:ext cx="602153" cy="307777"/>
              </a:xfrm>
              <a:prstGeom prst="rect">
                <a:avLst/>
              </a:prstGeom>
              <a:blipFill>
                <a:blip r:embed="rId5"/>
                <a:stretch>
                  <a:fillRect l="-8163" r="-4082"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4BEA9060-D599-3135-1749-28197E941491}"/>
              </a:ext>
            </a:extLst>
          </p:cNvPr>
          <p:cNvSpPr txBox="1"/>
          <p:nvPr/>
        </p:nvSpPr>
        <p:spPr>
          <a:xfrm>
            <a:off x="1443831" y="4677608"/>
            <a:ext cx="224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training target for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79322F6E-0A5A-C7C3-8DAC-73C6C78EE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359282"/>
              </p:ext>
            </p:extLst>
          </p:nvPr>
        </p:nvGraphicFramePr>
        <p:xfrm>
          <a:off x="3423440" y="2501368"/>
          <a:ext cx="4437745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7549">
                  <a:extLst>
                    <a:ext uri="{9D8B030D-6E8A-4147-A177-3AD203B41FA5}">
                      <a16:colId xmlns:a16="http://schemas.microsoft.com/office/drawing/2014/main" val="306311798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4240341864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1078586292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113209366"/>
                    </a:ext>
                  </a:extLst>
                </a:gridCol>
                <a:gridCol w="887549">
                  <a:extLst>
                    <a:ext uri="{9D8B030D-6E8A-4147-A177-3AD203B41FA5}">
                      <a16:colId xmlns:a16="http://schemas.microsoft.com/office/drawing/2014/main" val="3224394840"/>
                    </a:ext>
                  </a:extLst>
                </a:gridCol>
              </a:tblGrid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name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Kerry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581290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My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Gary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461306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Tom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Kerry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30846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0.012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0.009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3"/>
                          </a:solidFill>
                        </a:rPr>
                        <a:t>0.001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0.81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899238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My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name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Kerry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293578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Kerry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9934325"/>
                  </a:ext>
                </a:extLst>
              </a:tr>
              <a:tr h="32561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3814049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B496F7D7-112E-6FD2-7420-2E77B79FFCC9}"/>
              </a:ext>
            </a:extLst>
          </p:cNvPr>
          <p:cNvSpPr txBox="1"/>
          <p:nvPr/>
        </p:nvSpPr>
        <p:spPr>
          <a:xfrm>
            <a:off x="2851516" y="2508836"/>
            <a:ext cx="150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Ground-truth: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AC8C66-C56D-F11E-8DD3-171043EBF400}"/>
              </a:ext>
            </a:extLst>
          </p:cNvPr>
          <p:cNvSpPr txBox="1"/>
          <p:nvPr/>
        </p:nvSpPr>
        <p:spPr>
          <a:xfrm>
            <a:off x="2619459" y="285366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Whisper </a:t>
            </a:r>
            <a:r>
              <a:rPr lang="en-GB" dirty="0"/>
              <a:t>output: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406C9C-F5F4-9CF7-84A4-E975F6265BD1}"/>
              </a:ext>
            </a:extLst>
          </p:cNvPr>
          <p:cNvSpPr txBox="1"/>
          <p:nvPr/>
        </p:nvSpPr>
        <p:spPr>
          <a:xfrm>
            <a:off x="1359865" y="3218518"/>
            <a:ext cx="310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decides which token to bias: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BB6C92D-77D4-FD07-1E77-2C0751E9C190}"/>
              </a:ext>
            </a:extLst>
          </p:cNvPr>
          <p:cNvSpPr txBox="1"/>
          <p:nvPr/>
        </p:nvSpPr>
        <p:spPr>
          <a:xfrm>
            <a:off x="2023765" y="3570138"/>
            <a:ext cx="221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decides when to bias: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C2195E7-5F72-248D-8BB5-C573447D1D15}"/>
              </a:ext>
            </a:extLst>
          </p:cNvPr>
          <p:cNvSpPr txBox="1"/>
          <p:nvPr/>
        </p:nvSpPr>
        <p:spPr>
          <a:xfrm>
            <a:off x="2451854" y="3973084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Combined output: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D693379-DBB5-A80D-A9B2-0E18C7F2B875}"/>
              </a:ext>
            </a:extLst>
          </p:cNvPr>
          <p:cNvSpPr txBox="1"/>
          <p:nvPr/>
        </p:nvSpPr>
        <p:spPr>
          <a:xfrm>
            <a:off x="1078011" y="4314174"/>
            <a:ext cx="224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Our training target 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638AFB-540B-536A-EBE6-50AB991E4751}"/>
                  </a:ext>
                </a:extLst>
              </p:cNvPr>
              <p:cNvSpPr txBox="1"/>
              <p:nvPr/>
            </p:nvSpPr>
            <p:spPr>
              <a:xfrm>
                <a:off x="3360644" y="4369565"/>
                <a:ext cx="971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𝑝𝑡𝑟</m:t>
                          </m:r>
                        </m:sup>
                      </m:s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A638AFB-540B-536A-EBE6-50AB991E4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44" y="4369565"/>
                <a:ext cx="971228" cy="307777"/>
              </a:xfrm>
              <a:prstGeom prst="rect">
                <a:avLst/>
              </a:prstGeom>
              <a:blipFill>
                <a:blip r:embed="rId6"/>
                <a:stretch>
                  <a:fillRect l="-5625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8C2505BC-711F-2F24-8FEC-6EFF3DE94317}"/>
              </a:ext>
            </a:extLst>
          </p:cNvPr>
          <p:cNvCxnSpPr>
            <a:cxnSpLocks/>
          </p:cNvCxnSpPr>
          <p:nvPr/>
        </p:nvCxnSpPr>
        <p:spPr>
          <a:xfrm flipV="1">
            <a:off x="731625" y="4327914"/>
            <a:ext cx="7482093" cy="3183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F98993D-0EAE-EE6B-BD82-8EF8EEB7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1"/>
            <a:ext cx="9015412" cy="1517748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We propose a rare-word-aware loss function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loss explicitly trains the model on two objectives:</a:t>
            </a:r>
          </a:p>
          <a:p>
            <a:pPr lvl="1"/>
            <a:r>
              <a:rPr lang="en-GB" sz="1600" dirty="0"/>
              <a:t>What to bias</a:t>
            </a:r>
          </a:p>
          <a:p>
            <a:pPr lvl="1"/>
            <a:r>
              <a:rPr lang="en-GB" sz="1600" dirty="0"/>
              <a:t>When to perform biasing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A34BC8-ABF4-5216-C986-1DCBC1250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40" y="4318728"/>
            <a:ext cx="7538377" cy="3866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9A9E8B-0D02-0B5A-D031-8521DF625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88" y="4692619"/>
            <a:ext cx="7434730" cy="3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4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2A23-CBA5-87A1-24F9-07E04779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F00833F-B3D4-FC86-D44E-0747BDE5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BA1841-382C-1E3B-365B-10B17EE8BE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71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8FD109-2752-99A5-AB98-6EE7931A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" y="-111259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F654572-FB21-274A-5427-E01BF030C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0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Experiment Setup</a:t>
            </a:r>
          </a:p>
          <a:p>
            <a:pPr lvl="1"/>
            <a:r>
              <a:rPr lang="en-GB" dirty="0"/>
              <a:t>Adapt Whisper to 10 hours of training data with rare words</a:t>
            </a:r>
          </a:p>
          <a:p>
            <a:pPr lvl="1"/>
            <a:r>
              <a:rPr lang="en-GB" dirty="0"/>
              <a:t>Tested on two datasets</a:t>
            </a:r>
          </a:p>
          <a:p>
            <a:pPr lvl="1"/>
            <a:endParaRPr lang="en-GB" dirty="0"/>
          </a:p>
          <a:p>
            <a:r>
              <a:rPr lang="en-GB" sz="2000" dirty="0">
                <a:solidFill>
                  <a:schemeClr val="tx1"/>
                </a:solidFill>
              </a:rPr>
              <a:t>Dataset 1: National Speech Corpus Part 2 (NSC-Part2) [1]</a:t>
            </a:r>
          </a:p>
          <a:p>
            <a:pPr lvl="1"/>
            <a:r>
              <a:rPr lang="en-GB" sz="1600" dirty="0"/>
              <a:t>They are recordings of people asking for directions</a:t>
            </a:r>
          </a:p>
          <a:p>
            <a:pPr lvl="1"/>
            <a:r>
              <a:rPr lang="en-GB" sz="1600" dirty="0"/>
              <a:t>We take 13K unique utterances from the dataset</a:t>
            </a:r>
          </a:p>
          <a:p>
            <a:pPr lvl="1"/>
            <a:r>
              <a:rPr lang="en-GB" sz="1600" dirty="0"/>
              <a:t>Bias list: We collect words from the dataset if they are not common words [3]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9B7B18-C989-A22E-A5D0-0235853E7C0B}"/>
              </a:ext>
            </a:extLst>
          </p:cNvPr>
          <p:cNvSpPr txBox="1"/>
          <p:nvPr/>
        </p:nvSpPr>
        <p:spPr>
          <a:xfrm>
            <a:off x="0" y="6371933"/>
            <a:ext cx="5341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dirty="0"/>
              <a:t>[1] 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Koh, Jia Xin, et al. "Building the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singapore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english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national speech corpus."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Malay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20.25.0 (2019): 19-3.</a:t>
            </a:r>
          </a:p>
          <a:p>
            <a:r>
              <a:rPr lang="en-GB" sz="4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Henderson, Matthew, Blaise Thomson, and Jason D. Williams. "The second dialog state tracking challenge."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15th annual meeting of the special interest group on discourse and dialogue (SIGDIAL)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2014.</a:t>
            </a:r>
          </a:p>
          <a:p>
            <a:r>
              <a:rPr lang="en-GB" sz="400" dirty="0">
                <a:solidFill>
                  <a:srgbClr val="222222"/>
                </a:solidFill>
                <a:latin typeface="Arial" panose="020B0604020202020204" pitchFamily="34" charset="0"/>
              </a:rPr>
              <a:t>[3] https://github.com/first20hours/google-10000-english/blob/master/google-10000-english.txt</a:t>
            </a:r>
            <a:endParaRPr lang="en-GB" sz="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D6654-C404-D3A8-F064-9D3480E6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31" y="3399671"/>
            <a:ext cx="4865846" cy="28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9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62AE1-5723-876C-1627-54F5BAFA6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28ABFC3-D2F0-0EBF-2625-32AA7550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753119-4374-3B1B-464A-CF755AA17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72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2CD8C8E-3931-4DD2-DAC2-2BE0C10D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" y="-111259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79F474E-54D2-7386-1F1B-6EE645960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0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Experiment Setup</a:t>
            </a:r>
          </a:p>
          <a:p>
            <a:pPr lvl="1"/>
            <a:r>
              <a:rPr lang="en-GB" dirty="0"/>
              <a:t>Adapt Whisper to 10 hours of training data with rare words</a:t>
            </a:r>
          </a:p>
          <a:p>
            <a:pPr lvl="1"/>
            <a:r>
              <a:rPr lang="en-GB" dirty="0"/>
              <a:t>Tested on two datasets</a:t>
            </a:r>
          </a:p>
          <a:p>
            <a:pPr lvl="1"/>
            <a:endParaRPr lang="en-GB" dirty="0"/>
          </a:p>
          <a:p>
            <a:r>
              <a:rPr lang="en-GB" sz="2000" dirty="0">
                <a:solidFill>
                  <a:schemeClr val="tx1"/>
                </a:solidFill>
              </a:rPr>
              <a:t>Dataset 2: The second dialog state tracking challenge (DSTC2) [2]</a:t>
            </a:r>
          </a:p>
          <a:p>
            <a:pPr lvl="1"/>
            <a:r>
              <a:rPr lang="en-GB" sz="1600" dirty="0"/>
              <a:t>Human-machine task-oriented dialogue dataset</a:t>
            </a:r>
          </a:p>
          <a:p>
            <a:pPr lvl="1"/>
            <a:r>
              <a:rPr lang="en-GB" sz="1600" dirty="0"/>
              <a:t>We take 13K unique utterances from the dataset</a:t>
            </a:r>
          </a:p>
          <a:p>
            <a:pPr lvl="1"/>
            <a:r>
              <a:rPr lang="en-GB" sz="1600" dirty="0"/>
              <a:t>Bias list: We collect words that are difficult to recognize in the train set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517809-AB6F-C8B5-38C1-1510C8E9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23" y="3399671"/>
            <a:ext cx="4865846" cy="2845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5E17A7-0204-54E2-F304-773D4079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91" y="3775662"/>
            <a:ext cx="4865845" cy="24692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DE65D9-4253-31B9-7E22-C27C1447BFFC}"/>
              </a:ext>
            </a:extLst>
          </p:cNvPr>
          <p:cNvSpPr txBox="1"/>
          <p:nvPr/>
        </p:nvSpPr>
        <p:spPr>
          <a:xfrm>
            <a:off x="1934216" y="3775367"/>
            <a:ext cx="49744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Clown café is a cheap restaurant in the north part of town 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others like that, maybe in the south part of town?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Galleria is a cheap restaurant in the south.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their phone number and address?</a:t>
            </a:r>
          </a:p>
          <a:p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94291A2-BDCF-CE4E-C270-E8D8A4D1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023" y="3464277"/>
            <a:ext cx="1265021" cy="1840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EB8BB7-57E5-C3AF-5D43-3CBC25D70598}"/>
              </a:ext>
            </a:extLst>
          </p:cNvPr>
          <p:cNvSpPr txBox="1"/>
          <p:nvPr/>
        </p:nvSpPr>
        <p:spPr>
          <a:xfrm>
            <a:off x="1934216" y="342900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sentences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0EF6CE-D3E7-2883-99D2-C10D8022E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874" y="4676319"/>
            <a:ext cx="4868121" cy="1024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991778-91BB-5E12-BB16-A7DC49C8101C}"/>
              </a:ext>
            </a:extLst>
          </p:cNvPr>
          <p:cNvSpPr txBox="1"/>
          <p:nvPr/>
        </p:nvSpPr>
        <p:spPr>
          <a:xfrm>
            <a:off x="0" y="6371933"/>
            <a:ext cx="5341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dirty="0"/>
              <a:t>[1] 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Koh, Jia Xin, et al. "Building the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singapore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english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national speech corpus."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Malay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20.25.0 (2019): 19-3.</a:t>
            </a:r>
          </a:p>
          <a:p>
            <a:r>
              <a:rPr lang="en-GB" sz="4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Henderson, Matthew, Blaise Thomson, and Jason D. Williams. "The second dialog state tracking challenge."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15th annual meeting of the special interest group on discourse and dialogue (SIGDIAL)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2014.</a:t>
            </a:r>
          </a:p>
          <a:p>
            <a:r>
              <a:rPr lang="en-GB" sz="400" dirty="0">
                <a:solidFill>
                  <a:srgbClr val="222222"/>
                </a:solidFill>
                <a:latin typeface="Arial" panose="020B0604020202020204" pitchFamily="34" charset="0"/>
              </a:rPr>
              <a:t>[3] https://github.com/first20hours/google-10000-english/blob/master/google-10000-english.txt</a:t>
            </a:r>
            <a:endParaRPr lang="en-GB" sz="400" dirty="0"/>
          </a:p>
        </p:txBody>
      </p:sp>
    </p:spTree>
    <p:extLst>
      <p:ext uri="{BB962C8B-B14F-4D97-AF65-F5344CB8AC3E}">
        <p14:creationId xmlns:p14="http://schemas.microsoft.com/office/powerpoint/2010/main" val="2668640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035BA-2AB0-C8F3-30D2-DD6564739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220EDF0-775E-E3CB-FD6C-5E30E368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80A04-F2FA-78B2-A95A-63D9627B3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73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D9CFC8-CBF1-B9D9-9475-6A83D25B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" y="-111259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66C1D8A-366F-8124-B82E-42829B91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0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Results on NSC-Part2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A4A9A8-0CEE-AA73-FF94-CB1E5836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0899"/>
            <a:ext cx="9144000" cy="43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310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90938-14AD-19E8-EB57-87AB8782E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D8ABE72-95F3-B148-FD12-396656CD3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7AB5C8-68D6-ACA7-85D5-1199BC310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74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C9A28E7-04A4-1110-B386-BB82E5A1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6" y="-111259"/>
            <a:ext cx="9144000" cy="835747"/>
          </a:xfrm>
        </p:spPr>
        <p:txBody>
          <a:bodyPr/>
          <a:lstStyle/>
          <a:p>
            <a:r>
              <a:rPr lang="en-GB" sz="2000" dirty="0"/>
              <a:t>B2a. </a:t>
            </a:r>
            <a:r>
              <a:rPr lang="en-US" sz="2000" b="1" dirty="0" err="1"/>
              <a:t>TCPGen</a:t>
            </a:r>
            <a:r>
              <a:rPr lang="en-US" sz="2000" b="1" dirty="0"/>
              <a:t> with Rare-word-aware Loss</a:t>
            </a:r>
            <a:endParaRPr lang="en-GB" sz="2000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E2BFD6-A193-5D34-E5DC-C913FF690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8" y="1047269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Results on DSTC2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087B28-9407-92E7-FAFD-BEC49806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74" y="1954795"/>
            <a:ext cx="5363570" cy="285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8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53580-5E49-4518-2F1E-4222F38D7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3C00-5EFD-642A-DFAC-BAB07CC0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0"/>
            <a:ext cx="8229600" cy="835747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62033-C370-1CB0-0677-17E31B94A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4415"/>
            <a:ext cx="8229600" cy="4725553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/>
              <a:t>Introduction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Speech Foundation Model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Low-resource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Contributions</a:t>
            </a:r>
          </a:p>
          <a:p>
            <a:pPr marL="914388" lvl="1" indent="-457200">
              <a:buFont typeface="+mj-lt"/>
              <a:buAutoNum type="arabicPeriod"/>
            </a:pPr>
            <a:r>
              <a:rPr lang="en-US" altLang="zh-CN" sz="1800" dirty="0"/>
              <a:t>Cross Language Adaptation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Decoder Training Stabilization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Embedding Layer Surgery</a:t>
            </a:r>
          </a:p>
          <a:p>
            <a:pPr marL="1371577" lvl="2" indent="-514350">
              <a:buFont typeface="+mj-lt"/>
              <a:buAutoNum type="alphaLcParenR"/>
            </a:pPr>
            <a:r>
              <a:rPr lang="en-US" sz="1800" dirty="0"/>
              <a:t>Two-stage </a:t>
            </a:r>
            <a:r>
              <a:rPr lang="en-US" sz="1800" dirty="0" err="1"/>
              <a:t>LoRA</a:t>
            </a:r>
            <a:endParaRPr lang="en-US" sz="1800" dirty="0"/>
          </a:p>
          <a:p>
            <a:pPr marL="914388" lvl="1" indent="-457200">
              <a:buFont typeface="+mj-lt"/>
              <a:buAutoNum type="arabicPeriod"/>
            </a:pPr>
            <a:r>
              <a:rPr lang="en-US" sz="1800" dirty="0"/>
              <a:t>Rare Word Adaptation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dirty="0" err="1"/>
              <a:t>TCPGen</a:t>
            </a:r>
            <a:r>
              <a:rPr lang="en-US" sz="1800" dirty="0"/>
              <a:t> with Rare-word-aware Loss</a:t>
            </a:r>
          </a:p>
          <a:p>
            <a:pPr marL="1314427" lvl="2" indent="-457200">
              <a:buFont typeface="+mj-lt"/>
              <a:buAutoNum type="alphaLcParenR"/>
            </a:pPr>
            <a:r>
              <a:rPr lang="en-US" sz="1800" b="1" dirty="0"/>
              <a:t>Trie-based Postprocessing with K-step Prediction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000" dirty="0"/>
              <a:t>Conclusions &amp; 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1811F-F851-61C6-ECAE-E111EBEBC1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0173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93C6CF-49AD-FCAD-4FFD-5A288FB89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31C9B2F-6D69-5E56-F627-37A745C4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0B649-2CF3-7806-D2DA-CE15642F9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is beam search?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440F5F-353E-2D31-6C7B-B014C296E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76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33E53CB-12E2-5A95-DA09-5386CBFD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E610B99-F2A9-F962-E20B-D7584D8B5D7B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238EAC3-F9C2-2806-FEEF-49A98B635011}"/>
              </a:ext>
            </a:extLst>
          </p:cNvPr>
          <p:cNvSpPr/>
          <p:nvPr/>
        </p:nvSpPr>
        <p:spPr>
          <a:xfrm>
            <a:off x="415011" y="463149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E5B490-E27B-9D45-1A0C-787351BCBF87}"/>
              </a:ext>
            </a:extLst>
          </p:cNvPr>
          <p:cNvSpPr txBox="1"/>
          <p:nvPr/>
        </p:nvSpPr>
        <p:spPr>
          <a:xfrm>
            <a:off x="548147" y="460187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55C489E4-7E25-357B-94F1-28F07D4D4CE4}"/>
              </a:ext>
            </a:extLst>
          </p:cNvPr>
          <p:cNvSpPr/>
          <p:nvPr/>
        </p:nvSpPr>
        <p:spPr>
          <a:xfrm>
            <a:off x="1783941" y="423585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57C5D1-6336-117A-0F29-7B22AED1E837}"/>
              </a:ext>
            </a:extLst>
          </p:cNvPr>
          <p:cNvSpPr txBox="1"/>
          <p:nvPr/>
        </p:nvSpPr>
        <p:spPr>
          <a:xfrm>
            <a:off x="2004541" y="42062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F782248-924A-3707-3B05-512B9813FDEE}"/>
              </a:ext>
            </a:extLst>
          </p:cNvPr>
          <p:cNvSpPr/>
          <p:nvPr/>
        </p:nvSpPr>
        <p:spPr>
          <a:xfrm>
            <a:off x="3190015" y="379941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095EBE3-2FB5-D203-335D-87E270CBFA26}"/>
              </a:ext>
            </a:extLst>
          </p:cNvPr>
          <p:cNvSpPr txBox="1"/>
          <p:nvPr/>
        </p:nvSpPr>
        <p:spPr>
          <a:xfrm>
            <a:off x="3344573" y="37697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144057E-002A-0CE6-FB44-A48F7E11B854}"/>
              </a:ext>
            </a:extLst>
          </p:cNvPr>
          <p:cNvSpPr/>
          <p:nvPr/>
        </p:nvSpPr>
        <p:spPr>
          <a:xfrm>
            <a:off x="3209252" y="4327562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E92994-A46C-9CC0-8C9F-BC490A9F6717}"/>
              </a:ext>
            </a:extLst>
          </p:cNvPr>
          <p:cNvSpPr txBox="1"/>
          <p:nvPr/>
        </p:nvSpPr>
        <p:spPr>
          <a:xfrm>
            <a:off x="3383045" y="429621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308840B7-37E3-EF3D-79E8-A14E247474E6}"/>
              </a:ext>
            </a:extLst>
          </p:cNvPr>
          <p:cNvSpPr/>
          <p:nvPr/>
        </p:nvSpPr>
        <p:spPr>
          <a:xfrm>
            <a:off x="4694985" y="34614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FC00D3B4-ABDD-95F2-2653-D01EDDDAC013}"/>
              </a:ext>
            </a:extLst>
          </p:cNvPr>
          <p:cNvSpPr txBox="1"/>
          <p:nvPr/>
        </p:nvSpPr>
        <p:spPr>
          <a:xfrm>
            <a:off x="4755405" y="343053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brown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4A28E967-2E56-0C22-52DC-CAB010389D1C}"/>
              </a:ext>
            </a:extLst>
          </p:cNvPr>
          <p:cNvSpPr/>
          <p:nvPr/>
        </p:nvSpPr>
        <p:spPr>
          <a:xfrm>
            <a:off x="4714222" y="3989582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549E319-BE75-5614-4358-DC2A58BEAA05}"/>
              </a:ext>
            </a:extLst>
          </p:cNvPr>
          <p:cNvSpPr txBox="1"/>
          <p:nvPr/>
        </p:nvSpPr>
        <p:spPr>
          <a:xfrm>
            <a:off x="4937126" y="398325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fox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6EB21BCC-2059-E8A6-34BF-538FF493A633}"/>
              </a:ext>
            </a:extLst>
          </p:cNvPr>
          <p:cNvSpPr/>
          <p:nvPr/>
        </p:nvSpPr>
        <p:spPr>
          <a:xfrm>
            <a:off x="1783941" y="4989092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D2137E7-7D6E-6590-2657-32DFF19CA1EB}"/>
              </a:ext>
            </a:extLst>
          </p:cNvPr>
          <p:cNvSpPr txBox="1"/>
          <p:nvPr/>
        </p:nvSpPr>
        <p:spPr>
          <a:xfrm>
            <a:off x="2096614" y="49842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E113AEEE-4C73-56DA-CB7C-CABBBEC6ADD9}"/>
              </a:ext>
            </a:extLst>
          </p:cNvPr>
          <p:cNvSpPr/>
          <p:nvPr/>
        </p:nvSpPr>
        <p:spPr>
          <a:xfrm>
            <a:off x="3190015" y="4856815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D63EAB5-8BCF-B96F-3907-A791A9DC3008}"/>
              </a:ext>
            </a:extLst>
          </p:cNvPr>
          <p:cNvSpPr txBox="1"/>
          <p:nvPr/>
        </p:nvSpPr>
        <p:spPr>
          <a:xfrm>
            <a:off x="3344573" y="482719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A8CE0A2F-371A-4B82-FC8A-F2E817F2C956}"/>
              </a:ext>
            </a:extLst>
          </p:cNvPr>
          <p:cNvSpPr/>
          <p:nvPr/>
        </p:nvSpPr>
        <p:spPr>
          <a:xfrm>
            <a:off x="3209252" y="5384967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2952893-CDA3-A2F9-9165-78B3F983CF18}"/>
              </a:ext>
            </a:extLst>
          </p:cNvPr>
          <p:cNvSpPr txBox="1"/>
          <p:nvPr/>
        </p:nvSpPr>
        <p:spPr>
          <a:xfrm>
            <a:off x="3368973" y="53617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1215E720-A8A7-6883-3A2D-FDD779CD89F4}"/>
              </a:ext>
            </a:extLst>
          </p:cNvPr>
          <p:cNvSpPr/>
          <p:nvPr/>
        </p:nvSpPr>
        <p:spPr>
          <a:xfrm>
            <a:off x="4694985" y="515998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A7109A3-0A82-5A51-DFF1-9FE15FAF84A6}"/>
              </a:ext>
            </a:extLst>
          </p:cNvPr>
          <p:cNvSpPr txBox="1"/>
          <p:nvPr/>
        </p:nvSpPr>
        <p:spPr>
          <a:xfrm>
            <a:off x="4833595" y="513014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D8748EEB-F506-5444-829C-58D7B6A6B863}"/>
              </a:ext>
            </a:extLst>
          </p:cNvPr>
          <p:cNvSpPr/>
          <p:nvPr/>
        </p:nvSpPr>
        <p:spPr>
          <a:xfrm>
            <a:off x="4714222" y="568813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8E0A9A84-4E3D-7C7D-0699-28DA1BB1E2C2}"/>
              </a:ext>
            </a:extLst>
          </p:cNvPr>
          <p:cNvSpPr txBox="1"/>
          <p:nvPr/>
        </p:nvSpPr>
        <p:spPr>
          <a:xfrm>
            <a:off x="4799475" y="5652420"/>
            <a:ext cx="8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brown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481E18A5-DBAC-AFAB-D87D-66E9741EC4BD}"/>
              </a:ext>
            </a:extLst>
          </p:cNvPr>
          <p:cNvCxnSpPr>
            <a:cxnSpLocks/>
          </p:cNvCxnSpPr>
          <p:nvPr/>
        </p:nvCxnSpPr>
        <p:spPr>
          <a:xfrm>
            <a:off x="1475866" y="4763586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: 圆角 140">
            <a:extLst>
              <a:ext uri="{FF2B5EF4-FFF2-40B4-BE49-F238E27FC236}">
                <a16:creationId xmlns:a16="http://schemas.microsoft.com/office/drawing/2014/main" id="{1C5A699F-2E3D-3B14-8D65-32446B8A725F}"/>
              </a:ext>
            </a:extLst>
          </p:cNvPr>
          <p:cNvSpPr/>
          <p:nvPr/>
        </p:nvSpPr>
        <p:spPr>
          <a:xfrm>
            <a:off x="415011" y="2107261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1C5A4521-A69B-8691-B091-7587E0468AF6}"/>
              </a:ext>
            </a:extLst>
          </p:cNvPr>
          <p:cNvSpPr txBox="1"/>
          <p:nvPr/>
        </p:nvSpPr>
        <p:spPr>
          <a:xfrm>
            <a:off x="548147" y="207764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A5A20B25-A481-9C70-0E04-9E979A5E9113}"/>
              </a:ext>
            </a:extLst>
          </p:cNvPr>
          <p:cNvSpPr/>
          <p:nvPr/>
        </p:nvSpPr>
        <p:spPr>
          <a:xfrm>
            <a:off x="1783941" y="1711617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19720F1B-E44E-9C0C-1881-0BFE2C49F1A3}"/>
              </a:ext>
            </a:extLst>
          </p:cNvPr>
          <p:cNvSpPr txBox="1"/>
          <p:nvPr/>
        </p:nvSpPr>
        <p:spPr>
          <a:xfrm>
            <a:off x="2004541" y="168199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730C213A-03E9-CD05-4E68-BDB7D6A82212}"/>
              </a:ext>
            </a:extLst>
          </p:cNvPr>
          <p:cNvSpPr/>
          <p:nvPr/>
        </p:nvSpPr>
        <p:spPr>
          <a:xfrm>
            <a:off x="3190015" y="1275173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646FFFCA-61D3-B1AF-7576-707E104B4525}"/>
              </a:ext>
            </a:extLst>
          </p:cNvPr>
          <p:cNvSpPr txBox="1"/>
          <p:nvPr/>
        </p:nvSpPr>
        <p:spPr>
          <a:xfrm>
            <a:off x="3344573" y="124555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150" name="矩形: 圆角 149">
            <a:extLst>
              <a:ext uri="{FF2B5EF4-FFF2-40B4-BE49-F238E27FC236}">
                <a16:creationId xmlns:a16="http://schemas.microsoft.com/office/drawing/2014/main" id="{2C46A23D-4EA5-74C3-D251-F306A27E90F8}"/>
              </a:ext>
            </a:extLst>
          </p:cNvPr>
          <p:cNvSpPr/>
          <p:nvPr/>
        </p:nvSpPr>
        <p:spPr>
          <a:xfrm>
            <a:off x="3209252" y="1803325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A16E811-7EE3-7B3F-90BF-58C39B97811A}"/>
              </a:ext>
            </a:extLst>
          </p:cNvPr>
          <p:cNvSpPr txBox="1"/>
          <p:nvPr/>
        </p:nvSpPr>
        <p:spPr>
          <a:xfrm>
            <a:off x="3383045" y="177197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75386703-308A-79BA-6916-2ED8D17596B2}"/>
              </a:ext>
            </a:extLst>
          </p:cNvPr>
          <p:cNvSpPr/>
          <p:nvPr/>
        </p:nvSpPr>
        <p:spPr>
          <a:xfrm>
            <a:off x="1783941" y="2464855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7BDA910-F0A8-6309-1AE0-FF81D62F1AFA}"/>
              </a:ext>
            </a:extLst>
          </p:cNvPr>
          <p:cNvSpPr txBox="1"/>
          <p:nvPr/>
        </p:nvSpPr>
        <p:spPr>
          <a:xfrm>
            <a:off x="2096614" y="24600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91C0557E-1BE1-E688-34CF-B85BD4D8758C}"/>
              </a:ext>
            </a:extLst>
          </p:cNvPr>
          <p:cNvSpPr/>
          <p:nvPr/>
        </p:nvSpPr>
        <p:spPr>
          <a:xfrm>
            <a:off x="3190015" y="233257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B49C66E8-89E6-1976-3C43-477C2049E169}"/>
              </a:ext>
            </a:extLst>
          </p:cNvPr>
          <p:cNvSpPr txBox="1"/>
          <p:nvPr/>
        </p:nvSpPr>
        <p:spPr>
          <a:xfrm>
            <a:off x="3344573" y="230295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00B18E69-8394-0426-9B99-86BB23138035}"/>
              </a:ext>
            </a:extLst>
          </p:cNvPr>
          <p:cNvSpPr/>
          <p:nvPr/>
        </p:nvSpPr>
        <p:spPr>
          <a:xfrm>
            <a:off x="3209252" y="28607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60DCFC0-ED63-6B1A-9C43-4AA418D00F65}"/>
              </a:ext>
            </a:extLst>
          </p:cNvPr>
          <p:cNvSpPr txBox="1"/>
          <p:nvPr/>
        </p:nvSpPr>
        <p:spPr>
          <a:xfrm>
            <a:off x="3368973" y="28375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E139C170-B0F5-0F59-DC3D-548FFB4254E7}"/>
              </a:ext>
            </a:extLst>
          </p:cNvPr>
          <p:cNvCxnSpPr>
            <a:cxnSpLocks/>
          </p:cNvCxnSpPr>
          <p:nvPr/>
        </p:nvCxnSpPr>
        <p:spPr>
          <a:xfrm>
            <a:off x="1475866" y="2239349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>
            <a:extLst>
              <a:ext uri="{FF2B5EF4-FFF2-40B4-BE49-F238E27FC236}">
                <a16:creationId xmlns:a16="http://schemas.microsoft.com/office/drawing/2014/main" id="{E54339D1-8444-0614-97C1-42F430A4749B}"/>
              </a:ext>
            </a:extLst>
          </p:cNvPr>
          <p:cNvCxnSpPr/>
          <p:nvPr/>
        </p:nvCxnSpPr>
        <p:spPr>
          <a:xfrm>
            <a:off x="229685" y="3331597"/>
            <a:ext cx="5724939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00D40607-8207-22A6-951F-25BA77F81D48}"/>
              </a:ext>
            </a:extLst>
          </p:cNvPr>
          <p:cNvSpPr txBox="1"/>
          <p:nvPr/>
        </p:nvSpPr>
        <p:spPr>
          <a:xfrm>
            <a:off x="229685" y="10776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2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8674F5A4-9E18-0305-B317-CA1B182C70A0}"/>
              </a:ext>
            </a:extLst>
          </p:cNvPr>
          <p:cNvSpPr txBox="1"/>
          <p:nvPr/>
        </p:nvSpPr>
        <p:spPr>
          <a:xfrm>
            <a:off x="229684" y="337754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3</a:t>
            </a: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A76CA9AA-57F6-25E2-E774-D83B775727D4}"/>
              </a:ext>
            </a:extLst>
          </p:cNvPr>
          <p:cNvCxnSpPr>
            <a:cxnSpLocks/>
          </p:cNvCxnSpPr>
          <p:nvPr/>
        </p:nvCxnSpPr>
        <p:spPr>
          <a:xfrm flipV="1">
            <a:off x="1352550" y="4414725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FBD88920-81D9-7A65-EE6D-9DB5ECC2EB23}"/>
              </a:ext>
            </a:extLst>
          </p:cNvPr>
          <p:cNvCxnSpPr>
            <a:cxnSpLocks/>
          </p:cNvCxnSpPr>
          <p:nvPr/>
        </p:nvCxnSpPr>
        <p:spPr>
          <a:xfrm>
            <a:off x="1372035" y="4967804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F5E66484-53D0-5EAC-DA44-8E2544CA6CA7}"/>
              </a:ext>
            </a:extLst>
          </p:cNvPr>
          <p:cNvCxnSpPr>
            <a:cxnSpLocks/>
          </p:cNvCxnSpPr>
          <p:nvPr/>
        </p:nvCxnSpPr>
        <p:spPr>
          <a:xfrm>
            <a:off x="2778109" y="5344358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C49CB236-7F45-105E-77D9-329BFECF43B6}"/>
              </a:ext>
            </a:extLst>
          </p:cNvPr>
          <p:cNvCxnSpPr>
            <a:cxnSpLocks/>
          </p:cNvCxnSpPr>
          <p:nvPr/>
        </p:nvCxnSpPr>
        <p:spPr>
          <a:xfrm>
            <a:off x="2778109" y="5035685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919A5034-E790-008C-6D99-14F6AF7DB6A2}"/>
              </a:ext>
            </a:extLst>
          </p:cNvPr>
          <p:cNvCxnSpPr>
            <a:cxnSpLocks/>
          </p:cNvCxnSpPr>
          <p:nvPr/>
        </p:nvCxnSpPr>
        <p:spPr>
          <a:xfrm>
            <a:off x="2767276" y="4521330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690175D8-458A-8793-7DAD-2660B3693DEF}"/>
              </a:ext>
            </a:extLst>
          </p:cNvPr>
          <p:cNvCxnSpPr/>
          <p:nvPr/>
        </p:nvCxnSpPr>
        <p:spPr>
          <a:xfrm flipV="1">
            <a:off x="2747791" y="3994015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B5F4E29F-D121-6297-8C3A-B87F35EF714C}"/>
              </a:ext>
            </a:extLst>
          </p:cNvPr>
          <p:cNvSpPr txBox="1"/>
          <p:nvPr/>
        </p:nvSpPr>
        <p:spPr>
          <a:xfrm>
            <a:off x="899225" y="4173558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BA5378FB-35A2-3A35-0AD4-AFAC283E83DD}"/>
              </a:ext>
            </a:extLst>
          </p:cNvPr>
          <p:cNvSpPr txBox="1"/>
          <p:nvPr/>
        </p:nvSpPr>
        <p:spPr>
          <a:xfrm>
            <a:off x="946656" y="5106001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E08E5DA7-8216-AB97-E805-58EA3FFEE2B5}"/>
              </a:ext>
            </a:extLst>
          </p:cNvPr>
          <p:cNvSpPr txBox="1"/>
          <p:nvPr/>
        </p:nvSpPr>
        <p:spPr>
          <a:xfrm>
            <a:off x="2279187" y="5439602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50AA812A-2289-3285-1E03-23962EB5262D}"/>
              </a:ext>
            </a:extLst>
          </p:cNvPr>
          <p:cNvSpPr txBox="1"/>
          <p:nvPr/>
        </p:nvSpPr>
        <p:spPr>
          <a:xfrm>
            <a:off x="2627579" y="4733852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65660B5B-C185-1582-4FBB-8AECD740573E}"/>
              </a:ext>
            </a:extLst>
          </p:cNvPr>
          <p:cNvSpPr txBox="1"/>
          <p:nvPr/>
        </p:nvSpPr>
        <p:spPr>
          <a:xfrm>
            <a:off x="2324411" y="3790497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238499B6-4B4F-2595-1D93-F77736999C4B}"/>
              </a:ext>
            </a:extLst>
          </p:cNvPr>
          <p:cNvSpPr txBox="1"/>
          <p:nvPr/>
        </p:nvSpPr>
        <p:spPr>
          <a:xfrm>
            <a:off x="2469692" y="4499013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44FAEF24-B5C9-D834-CC8A-17839E4151E2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4166078" y="3631446"/>
            <a:ext cx="528907" cy="1829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1FBCC645-9CDC-32D7-E19F-181A251A0CC2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4147505" y="4114116"/>
            <a:ext cx="566717" cy="45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D0C8516B-2813-A36C-D7B4-FE8A39F4F57E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4128268" y="4886820"/>
            <a:ext cx="566717" cy="443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09C404B0-F8CD-51A6-39F6-1EF90E3F514A}"/>
              </a:ext>
            </a:extLst>
          </p:cNvPr>
          <p:cNvCxnSpPr>
            <a:cxnSpLocks/>
          </p:cNvCxnSpPr>
          <p:nvPr/>
        </p:nvCxnSpPr>
        <p:spPr>
          <a:xfrm flipV="1">
            <a:off x="1336790" y="1889693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9ED2D8B5-D6E9-6D98-F42D-7CFA21BF1F97}"/>
              </a:ext>
            </a:extLst>
          </p:cNvPr>
          <p:cNvCxnSpPr>
            <a:cxnSpLocks/>
          </p:cNvCxnSpPr>
          <p:nvPr/>
        </p:nvCxnSpPr>
        <p:spPr>
          <a:xfrm>
            <a:off x="1356275" y="2442772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D11E7C82-F7E1-D34E-8E49-CDBA45F9A6FA}"/>
              </a:ext>
            </a:extLst>
          </p:cNvPr>
          <p:cNvCxnSpPr>
            <a:cxnSpLocks/>
          </p:cNvCxnSpPr>
          <p:nvPr/>
        </p:nvCxnSpPr>
        <p:spPr>
          <a:xfrm>
            <a:off x="2762349" y="2819326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2E2B4127-54C8-6554-F118-464DAF604709}"/>
              </a:ext>
            </a:extLst>
          </p:cNvPr>
          <p:cNvCxnSpPr>
            <a:cxnSpLocks/>
          </p:cNvCxnSpPr>
          <p:nvPr/>
        </p:nvCxnSpPr>
        <p:spPr>
          <a:xfrm>
            <a:off x="2762349" y="2510653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A80B2325-F102-440D-C5B3-294C015D413B}"/>
              </a:ext>
            </a:extLst>
          </p:cNvPr>
          <p:cNvCxnSpPr>
            <a:cxnSpLocks/>
          </p:cNvCxnSpPr>
          <p:nvPr/>
        </p:nvCxnSpPr>
        <p:spPr>
          <a:xfrm>
            <a:off x="2751516" y="1996298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A249DDA7-BCBB-E956-14B1-8F23446B31F4}"/>
              </a:ext>
            </a:extLst>
          </p:cNvPr>
          <p:cNvCxnSpPr/>
          <p:nvPr/>
        </p:nvCxnSpPr>
        <p:spPr>
          <a:xfrm flipV="1">
            <a:off x="2732031" y="1468983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91D807FB-4960-3595-892D-52E6A37BA483}"/>
              </a:ext>
            </a:extLst>
          </p:cNvPr>
          <p:cNvSpPr txBox="1"/>
          <p:nvPr/>
        </p:nvSpPr>
        <p:spPr>
          <a:xfrm>
            <a:off x="883465" y="1648526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10570528-EAFB-1886-2EDE-16029037B814}"/>
              </a:ext>
            </a:extLst>
          </p:cNvPr>
          <p:cNvSpPr txBox="1"/>
          <p:nvPr/>
        </p:nvSpPr>
        <p:spPr>
          <a:xfrm>
            <a:off x="930896" y="2580969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B8237992-5396-8601-B9CD-3C1942E578BE}"/>
              </a:ext>
            </a:extLst>
          </p:cNvPr>
          <p:cNvSpPr txBox="1"/>
          <p:nvPr/>
        </p:nvSpPr>
        <p:spPr>
          <a:xfrm>
            <a:off x="2263427" y="2914570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6B20936D-F796-A670-DCE3-D3829A72EC17}"/>
              </a:ext>
            </a:extLst>
          </p:cNvPr>
          <p:cNvSpPr txBox="1"/>
          <p:nvPr/>
        </p:nvSpPr>
        <p:spPr>
          <a:xfrm>
            <a:off x="2308651" y="1265465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82E6D7C-4D4A-C3B6-1293-CF4CAEB5B94F}"/>
              </a:ext>
            </a:extLst>
          </p:cNvPr>
          <p:cNvSpPr txBox="1"/>
          <p:nvPr/>
        </p:nvSpPr>
        <p:spPr>
          <a:xfrm>
            <a:off x="2622592" y="2220374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6FA885D9-AD3A-4FB7-1951-FF1155E5AE93}"/>
              </a:ext>
            </a:extLst>
          </p:cNvPr>
          <p:cNvSpPr txBox="1"/>
          <p:nvPr/>
        </p:nvSpPr>
        <p:spPr>
          <a:xfrm>
            <a:off x="2464705" y="1985535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CE8B0338-4198-6DB2-6099-EEC4A8D25634}"/>
              </a:ext>
            </a:extLst>
          </p:cNvPr>
          <p:cNvSpPr txBox="1"/>
          <p:nvPr/>
        </p:nvSpPr>
        <p:spPr>
          <a:xfrm>
            <a:off x="4204489" y="1182233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Cumulative p=0.6*0.55=0.33</a:t>
            </a: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C117C379-0C0F-0F47-7E80-AD36167CF779}"/>
              </a:ext>
            </a:extLst>
          </p:cNvPr>
          <p:cNvSpPr txBox="1"/>
          <p:nvPr/>
        </p:nvSpPr>
        <p:spPr>
          <a:xfrm>
            <a:off x="4204489" y="1730451"/>
            <a:ext cx="21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Cumulative p=0.6*0.55=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0.27</a:t>
            </a: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A5680879-F7B0-8975-3CAB-9797AFD513A1}"/>
              </a:ext>
            </a:extLst>
          </p:cNvPr>
          <p:cNvSpPr txBox="1"/>
          <p:nvPr/>
        </p:nvSpPr>
        <p:spPr>
          <a:xfrm>
            <a:off x="4206212" y="2289926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Cumulative p=0.4*0.7=0.28</a:t>
            </a: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5AB91CC1-A837-A909-1011-F3B6B8174887}"/>
              </a:ext>
            </a:extLst>
          </p:cNvPr>
          <p:cNvSpPr txBox="1"/>
          <p:nvPr/>
        </p:nvSpPr>
        <p:spPr>
          <a:xfrm>
            <a:off x="4206212" y="2838144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4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Cumulative p=0.4*0.3=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D1D1"/>
                </a:highlight>
              </a:rPr>
              <a:t>0.12</a:t>
            </a:r>
          </a:p>
        </p:txBody>
      </p:sp>
      <p:cxnSp>
        <p:nvCxnSpPr>
          <p:cNvPr id="226" name="直接连接符 225">
            <a:extLst>
              <a:ext uri="{FF2B5EF4-FFF2-40B4-BE49-F238E27FC236}">
                <a16:creationId xmlns:a16="http://schemas.microsoft.com/office/drawing/2014/main" id="{00C61FBE-C9E4-E3A7-EABC-6AFF9EB63A3B}"/>
              </a:ext>
            </a:extLst>
          </p:cNvPr>
          <p:cNvCxnSpPr>
            <a:cxnSpLocks/>
          </p:cNvCxnSpPr>
          <p:nvPr/>
        </p:nvCxnSpPr>
        <p:spPr>
          <a:xfrm>
            <a:off x="3276912" y="3047695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>
            <a:extLst>
              <a:ext uri="{FF2B5EF4-FFF2-40B4-BE49-F238E27FC236}">
                <a16:creationId xmlns:a16="http://schemas.microsoft.com/office/drawing/2014/main" id="{FE3D98D7-D0A5-70A4-A43A-1A6B886B877A}"/>
              </a:ext>
            </a:extLst>
          </p:cNvPr>
          <p:cNvCxnSpPr>
            <a:cxnSpLocks/>
          </p:cNvCxnSpPr>
          <p:nvPr/>
        </p:nvCxnSpPr>
        <p:spPr>
          <a:xfrm>
            <a:off x="3264916" y="1958288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B18DCA3B-526B-7448-62D1-E5B9272E0762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4128268" y="5215191"/>
            <a:ext cx="585954" cy="642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D6D87D75-DAFF-7AB2-18FC-D91933D6E0DE}"/>
              </a:ext>
            </a:extLst>
          </p:cNvPr>
          <p:cNvCxnSpPr>
            <a:cxnSpLocks/>
          </p:cNvCxnSpPr>
          <p:nvPr/>
        </p:nvCxnSpPr>
        <p:spPr>
          <a:xfrm>
            <a:off x="3271408" y="5559727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9C87FA5D-4DC7-C596-9925-28BA39D8FAC9}"/>
              </a:ext>
            </a:extLst>
          </p:cNvPr>
          <p:cNvCxnSpPr>
            <a:cxnSpLocks/>
          </p:cNvCxnSpPr>
          <p:nvPr/>
        </p:nvCxnSpPr>
        <p:spPr>
          <a:xfrm>
            <a:off x="3259412" y="4470320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文本框 232">
            <a:extLst>
              <a:ext uri="{FF2B5EF4-FFF2-40B4-BE49-F238E27FC236}">
                <a16:creationId xmlns:a16="http://schemas.microsoft.com/office/drawing/2014/main" id="{9A2C856C-30A4-C8C2-5279-51EC095A9CCD}"/>
              </a:ext>
            </a:extLst>
          </p:cNvPr>
          <p:cNvSpPr txBox="1"/>
          <p:nvPr/>
        </p:nvSpPr>
        <p:spPr>
          <a:xfrm>
            <a:off x="3825914" y="3391243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p=0.7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9ED146A-1FC4-E06C-E9D0-8C810D156CAC}"/>
              </a:ext>
            </a:extLst>
          </p:cNvPr>
          <p:cNvSpPr txBox="1"/>
          <p:nvPr/>
        </p:nvSpPr>
        <p:spPr>
          <a:xfrm>
            <a:off x="4094675" y="4192262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p=0.3</a:t>
            </a: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C899510D-3673-94A7-4F4D-B71B9F90EEF0}"/>
              </a:ext>
            </a:extLst>
          </p:cNvPr>
          <p:cNvSpPr txBox="1"/>
          <p:nvPr/>
        </p:nvSpPr>
        <p:spPr>
          <a:xfrm>
            <a:off x="4346327" y="4765773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9A1A5B94-38F1-C223-4FF3-09ECBAC6514B}"/>
              </a:ext>
            </a:extLst>
          </p:cNvPr>
          <p:cNvSpPr txBox="1"/>
          <p:nvPr/>
        </p:nvSpPr>
        <p:spPr>
          <a:xfrm>
            <a:off x="3985023" y="5678460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p=0.6</a:t>
            </a:r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28EFF856-90C4-DFE7-7348-6F2A2938BA63}"/>
              </a:ext>
            </a:extLst>
          </p:cNvPr>
          <p:cNvCxnSpPr>
            <a:cxnSpLocks/>
          </p:cNvCxnSpPr>
          <p:nvPr/>
        </p:nvCxnSpPr>
        <p:spPr>
          <a:xfrm>
            <a:off x="4781046" y="414833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BDAF9DA2-8EAD-E3D4-16E6-182506FA764D}"/>
              </a:ext>
            </a:extLst>
          </p:cNvPr>
          <p:cNvCxnSpPr>
            <a:cxnSpLocks/>
          </p:cNvCxnSpPr>
          <p:nvPr/>
        </p:nvCxnSpPr>
        <p:spPr>
          <a:xfrm>
            <a:off x="4765516" y="5325270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C8E5D213-3577-56B7-D596-676BFC8FD74E}"/>
              </a:ext>
            </a:extLst>
          </p:cNvPr>
          <p:cNvSpPr txBox="1"/>
          <p:nvPr/>
        </p:nvSpPr>
        <p:spPr>
          <a:xfrm>
            <a:off x="5666865" y="3423042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Cumulative p=0.231</a:t>
            </a: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3D64B624-F0EB-B3AF-EDD3-F16E65894F92}"/>
              </a:ext>
            </a:extLst>
          </p:cNvPr>
          <p:cNvSpPr txBox="1"/>
          <p:nvPr/>
        </p:nvSpPr>
        <p:spPr>
          <a:xfrm>
            <a:off x="5666865" y="3971260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Cumulative p=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0.099</a:t>
            </a: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2E490FE4-81E3-9B67-030A-92CC578DA825}"/>
              </a:ext>
            </a:extLst>
          </p:cNvPr>
          <p:cNvSpPr txBox="1"/>
          <p:nvPr/>
        </p:nvSpPr>
        <p:spPr>
          <a:xfrm>
            <a:off x="5683259" y="508285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Cumulative p=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D1D1"/>
                </a:highlight>
              </a:rPr>
              <a:t>0.112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AD56B3C0-B42B-98F9-5332-830BEA263643}"/>
              </a:ext>
            </a:extLst>
          </p:cNvPr>
          <p:cNvSpPr txBox="1"/>
          <p:nvPr/>
        </p:nvSpPr>
        <p:spPr>
          <a:xfrm>
            <a:off x="5683259" y="563107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4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Cumulative p=0.168</a:t>
            </a:r>
            <a:endParaRPr lang="en-GB" sz="1200" dirty="0">
              <a:solidFill>
                <a:schemeClr val="accent3">
                  <a:lumMod val="75000"/>
                </a:schemeClr>
              </a:solidFill>
              <a:highlight>
                <a:srgbClr val="FFD1D1"/>
              </a:highlight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841DB9F8-25E9-4928-D122-B8D79749A057}"/>
              </a:ext>
            </a:extLst>
          </p:cNvPr>
          <p:cNvSpPr txBox="1"/>
          <p:nvPr/>
        </p:nvSpPr>
        <p:spPr>
          <a:xfrm>
            <a:off x="688070" y="720790"/>
            <a:ext cx="624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Beam Search w/ Beam size 2 = Only keep two partial hypothesis at any time</a:t>
            </a:r>
          </a:p>
        </p:txBody>
      </p:sp>
    </p:spTree>
    <p:extLst>
      <p:ext uri="{BB962C8B-B14F-4D97-AF65-F5344CB8AC3E}">
        <p14:creationId xmlns:p14="http://schemas.microsoft.com/office/powerpoint/2010/main" val="1172182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3E81-26EA-F5DB-3A9B-265C7DEA6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9ED68E6-81D5-684B-EACE-6646162D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FE7972-E743-23EE-B47E-3F6B1F49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is beam search?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1DCDF3-5E34-22E7-A6D8-93F29704D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77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85ED75A-BD3D-9339-44E4-1BB6AA435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CADC3B8-0BC5-B522-2B14-8E28BF435D41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B465671-013D-9749-A54C-355CF66193E2}"/>
              </a:ext>
            </a:extLst>
          </p:cNvPr>
          <p:cNvCxnSpPr>
            <a:cxnSpLocks/>
          </p:cNvCxnSpPr>
          <p:nvPr/>
        </p:nvCxnSpPr>
        <p:spPr>
          <a:xfrm>
            <a:off x="1317619" y="3929413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42CEB9BD-5FCA-AE99-DD1A-BB2FE5A9B4AC}"/>
              </a:ext>
            </a:extLst>
          </p:cNvPr>
          <p:cNvSpPr txBox="1"/>
          <p:nvPr/>
        </p:nvSpPr>
        <p:spPr>
          <a:xfrm>
            <a:off x="71438" y="264789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2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EA71CA79-73BD-8C5C-A61D-3CD03EA43F80}"/>
              </a:ext>
            </a:extLst>
          </p:cNvPr>
          <p:cNvSpPr txBox="1"/>
          <p:nvPr/>
        </p:nvSpPr>
        <p:spPr>
          <a:xfrm>
            <a:off x="529823" y="2291035"/>
            <a:ext cx="624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Beam Search w/ Beam size 2 = Only keep two partial hypothesis at any time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CA9E4026-A4BC-0B33-52A4-622E7AD28385}"/>
              </a:ext>
            </a:extLst>
          </p:cNvPr>
          <p:cNvSpPr/>
          <p:nvPr/>
        </p:nvSpPr>
        <p:spPr>
          <a:xfrm>
            <a:off x="304570" y="379167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E79C60E-99C4-012F-5401-2A40FC544433}"/>
              </a:ext>
            </a:extLst>
          </p:cNvPr>
          <p:cNvSpPr txBox="1"/>
          <p:nvPr/>
        </p:nvSpPr>
        <p:spPr>
          <a:xfrm>
            <a:off x="437706" y="37620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615C12F-A68D-BD76-9EF3-1C37D1E29751}"/>
              </a:ext>
            </a:extLst>
          </p:cNvPr>
          <p:cNvSpPr/>
          <p:nvPr/>
        </p:nvSpPr>
        <p:spPr>
          <a:xfrm>
            <a:off x="1673500" y="33960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543F5F3-7A31-2B36-6234-8F2B5AF6554B}"/>
              </a:ext>
            </a:extLst>
          </p:cNvPr>
          <p:cNvSpPr txBox="1"/>
          <p:nvPr/>
        </p:nvSpPr>
        <p:spPr>
          <a:xfrm>
            <a:off x="1894100" y="33664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BCBB5CFD-5D7E-F05B-C32C-A1E90588D92B}"/>
              </a:ext>
            </a:extLst>
          </p:cNvPr>
          <p:cNvSpPr/>
          <p:nvPr/>
        </p:nvSpPr>
        <p:spPr>
          <a:xfrm>
            <a:off x="3079574" y="295958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1D23CE6-F0B3-7396-939F-E10A7507DF64}"/>
              </a:ext>
            </a:extLst>
          </p:cNvPr>
          <p:cNvSpPr txBox="1"/>
          <p:nvPr/>
        </p:nvSpPr>
        <p:spPr>
          <a:xfrm>
            <a:off x="3234132" y="29299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BF32CCCE-A1B3-AA81-7FA4-D673B37D152E}"/>
              </a:ext>
            </a:extLst>
          </p:cNvPr>
          <p:cNvSpPr/>
          <p:nvPr/>
        </p:nvSpPr>
        <p:spPr>
          <a:xfrm>
            <a:off x="3098811" y="348773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41954E9-1DAD-EF20-A714-6E650E7C8AB8}"/>
              </a:ext>
            </a:extLst>
          </p:cNvPr>
          <p:cNvSpPr txBox="1"/>
          <p:nvPr/>
        </p:nvSpPr>
        <p:spPr>
          <a:xfrm>
            <a:off x="3272604" y="34563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D8734372-C786-50BB-AB5E-8823EB099705}"/>
              </a:ext>
            </a:extLst>
          </p:cNvPr>
          <p:cNvSpPr/>
          <p:nvPr/>
        </p:nvSpPr>
        <p:spPr>
          <a:xfrm>
            <a:off x="1673500" y="414926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CBFB036-43EA-1994-668B-B3E49A3773F4}"/>
              </a:ext>
            </a:extLst>
          </p:cNvPr>
          <p:cNvSpPr txBox="1"/>
          <p:nvPr/>
        </p:nvSpPr>
        <p:spPr>
          <a:xfrm>
            <a:off x="1986173" y="4144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B11244CF-5F6F-05CF-0168-5D1270D672A7}"/>
              </a:ext>
            </a:extLst>
          </p:cNvPr>
          <p:cNvSpPr/>
          <p:nvPr/>
        </p:nvSpPr>
        <p:spPr>
          <a:xfrm>
            <a:off x="3079574" y="4016991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228C8BA-960C-9FD4-E880-B1EFE226BDAE}"/>
              </a:ext>
            </a:extLst>
          </p:cNvPr>
          <p:cNvSpPr txBox="1"/>
          <p:nvPr/>
        </p:nvSpPr>
        <p:spPr>
          <a:xfrm>
            <a:off x="3234132" y="39873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8E485AF4-1511-8D43-0F9F-26D7ECF52220}"/>
              </a:ext>
            </a:extLst>
          </p:cNvPr>
          <p:cNvSpPr/>
          <p:nvPr/>
        </p:nvSpPr>
        <p:spPr>
          <a:xfrm>
            <a:off x="3098811" y="4545143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EC29A22-4C40-C8A4-40BF-6E3A47189756}"/>
              </a:ext>
            </a:extLst>
          </p:cNvPr>
          <p:cNvSpPr txBox="1"/>
          <p:nvPr/>
        </p:nvSpPr>
        <p:spPr>
          <a:xfrm>
            <a:off x="3258532" y="452194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64C2FE14-AD4B-817E-E05A-0381D2237C3D}"/>
              </a:ext>
            </a:extLst>
          </p:cNvPr>
          <p:cNvCxnSpPr>
            <a:cxnSpLocks/>
          </p:cNvCxnSpPr>
          <p:nvPr/>
        </p:nvCxnSpPr>
        <p:spPr>
          <a:xfrm flipV="1">
            <a:off x="1242109" y="357490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0C704A9C-E828-4CC1-12B8-91F463C5A2CF}"/>
              </a:ext>
            </a:extLst>
          </p:cNvPr>
          <p:cNvCxnSpPr>
            <a:cxnSpLocks/>
          </p:cNvCxnSpPr>
          <p:nvPr/>
        </p:nvCxnSpPr>
        <p:spPr>
          <a:xfrm>
            <a:off x="1261594" y="4127980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310903DB-667F-8C8E-E199-73F28116DF83}"/>
              </a:ext>
            </a:extLst>
          </p:cNvPr>
          <p:cNvCxnSpPr>
            <a:cxnSpLocks/>
          </p:cNvCxnSpPr>
          <p:nvPr/>
        </p:nvCxnSpPr>
        <p:spPr>
          <a:xfrm>
            <a:off x="2667668" y="4504534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2188CDA-86F0-ED18-2609-BFC7EC173CD6}"/>
              </a:ext>
            </a:extLst>
          </p:cNvPr>
          <p:cNvCxnSpPr>
            <a:cxnSpLocks/>
          </p:cNvCxnSpPr>
          <p:nvPr/>
        </p:nvCxnSpPr>
        <p:spPr>
          <a:xfrm>
            <a:off x="2667668" y="4195861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8027CC06-C094-3925-4281-CC2615E54B9F}"/>
              </a:ext>
            </a:extLst>
          </p:cNvPr>
          <p:cNvCxnSpPr>
            <a:cxnSpLocks/>
          </p:cNvCxnSpPr>
          <p:nvPr/>
        </p:nvCxnSpPr>
        <p:spPr>
          <a:xfrm>
            <a:off x="2656835" y="3681506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59BD2CDE-F52C-8567-B06A-AF671A6769EB}"/>
              </a:ext>
            </a:extLst>
          </p:cNvPr>
          <p:cNvCxnSpPr/>
          <p:nvPr/>
        </p:nvCxnSpPr>
        <p:spPr>
          <a:xfrm flipV="1">
            <a:off x="2637350" y="315419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E8F162CB-3EF4-D8CB-6645-8E86356CDF74}"/>
              </a:ext>
            </a:extLst>
          </p:cNvPr>
          <p:cNvSpPr txBox="1"/>
          <p:nvPr/>
        </p:nvSpPr>
        <p:spPr>
          <a:xfrm>
            <a:off x="788784" y="3333734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1EE1BE9-2A51-4FE2-66DE-E295F2AEAB6F}"/>
              </a:ext>
            </a:extLst>
          </p:cNvPr>
          <p:cNvSpPr txBox="1"/>
          <p:nvPr/>
        </p:nvSpPr>
        <p:spPr>
          <a:xfrm>
            <a:off x="836215" y="4266177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74278EC-02B1-701C-2BAA-8742967C04E2}"/>
              </a:ext>
            </a:extLst>
          </p:cNvPr>
          <p:cNvSpPr txBox="1"/>
          <p:nvPr/>
        </p:nvSpPr>
        <p:spPr>
          <a:xfrm>
            <a:off x="2168746" y="4599778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4475B11-3DD9-B1D0-6183-FD5BCAB5AB3B}"/>
              </a:ext>
            </a:extLst>
          </p:cNvPr>
          <p:cNvSpPr txBox="1"/>
          <p:nvPr/>
        </p:nvSpPr>
        <p:spPr>
          <a:xfrm>
            <a:off x="2517138" y="3894028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3787C6C1-4D2C-8E9A-10E5-DD389C57B4DB}"/>
              </a:ext>
            </a:extLst>
          </p:cNvPr>
          <p:cNvSpPr txBox="1"/>
          <p:nvPr/>
        </p:nvSpPr>
        <p:spPr>
          <a:xfrm>
            <a:off x="2213970" y="2950673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DFE8BFB-E2A9-E5AA-51C9-FEE2C3B5E754}"/>
              </a:ext>
            </a:extLst>
          </p:cNvPr>
          <p:cNvSpPr txBox="1"/>
          <p:nvPr/>
        </p:nvSpPr>
        <p:spPr>
          <a:xfrm>
            <a:off x="2359251" y="3659189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3BDCDD06-6CC4-7BC1-EF77-6DC975EDB957}"/>
              </a:ext>
            </a:extLst>
          </p:cNvPr>
          <p:cNvCxnSpPr>
            <a:cxnSpLocks/>
          </p:cNvCxnSpPr>
          <p:nvPr/>
        </p:nvCxnSpPr>
        <p:spPr>
          <a:xfrm>
            <a:off x="3160967" y="4719903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5E3986F-5F24-61AB-0E94-726E686E662D}"/>
              </a:ext>
            </a:extLst>
          </p:cNvPr>
          <p:cNvCxnSpPr>
            <a:cxnSpLocks/>
          </p:cNvCxnSpPr>
          <p:nvPr/>
        </p:nvCxnSpPr>
        <p:spPr>
          <a:xfrm>
            <a:off x="3148971" y="363049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C075B11-204F-2719-F8D0-BF0F37ADFB8F}"/>
              </a:ext>
            </a:extLst>
          </p:cNvPr>
          <p:cNvSpPr txBox="1"/>
          <p:nvPr/>
        </p:nvSpPr>
        <p:spPr>
          <a:xfrm>
            <a:off x="4046242" y="2872297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score=log(0.6)+log(0.55)=-0.48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69535D9-0E07-EE95-CF79-DC6A73DA69BF}"/>
              </a:ext>
            </a:extLst>
          </p:cNvPr>
          <p:cNvSpPr txBox="1"/>
          <p:nvPr/>
        </p:nvSpPr>
        <p:spPr>
          <a:xfrm>
            <a:off x="4046242" y="3420515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score=log(0.6)+log(0.45)=-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0.57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2BBC6494-88B5-ABDC-20F6-6511A02DAD67}"/>
              </a:ext>
            </a:extLst>
          </p:cNvPr>
          <p:cNvSpPr txBox="1"/>
          <p:nvPr/>
        </p:nvSpPr>
        <p:spPr>
          <a:xfrm>
            <a:off x="4047965" y="397999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score=log(0.4)*log(0.7)=-0.55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17735D7D-595D-5282-CB74-533CD6A4BCAB}"/>
              </a:ext>
            </a:extLst>
          </p:cNvPr>
          <p:cNvSpPr txBox="1"/>
          <p:nvPr/>
        </p:nvSpPr>
        <p:spPr>
          <a:xfrm>
            <a:off x="4047965" y="4528208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4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score=log(0.4)+log(0.3)=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D1D1"/>
                </a:highlight>
              </a:rPr>
              <a:t>-0.92</a:t>
            </a:r>
          </a:p>
        </p:txBody>
      </p:sp>
    </p:spTree>
    <p:extLst>
      <p:ext uri="{BB962C8B-B14F-4D97-AF65-F5344CB8AC3E}">
        <p14:creationId xmlns:p14="http://schemas.microsoft.com/office/powerpoint/2010/main" val="42430383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B8092-4761-CFFD-F088-1BAE97D0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2E9BAAE-C4C0-E6EE-E604-75F74846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BF9D6D-F39E-7B4A-81C5-484A2F379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is beam search?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9C10CB-AD66-ED79-FAE7-5167E4702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78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564FD7A-66C3-F52C-AC35-CB379604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B671FEC-83AB-DBE3-8413-FBC18624A026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6B45FEA-CF69-25FC-318B-51D2C79AF383}"/>
              </a:ext>
            </a:extLst>
          </p:cNvPr>
          <p:cNvSpPr/>
          <p:nvPr/>
        </p:nvSpPr>
        <p:spPr>
          <a:xfrm>
            <a:off x="304570" y="379167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2D4948-6ABF-A45C-495B-DF7295E4BB46}"/>
              </a:ext>
            </a:extLst>
          </p:cNvPr>
          <p:cNvSpPr txBox="1"/>
          <p:nvPr/>
        </p:nvSpPr>
        <p:spPr>
          <a:xfrm>
            <a:off x="437706" y="37620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D72ACF3-5729-6283-5E87-90F08046641A}"/>
              </a:ext>
            </a:extLst>
          </p:cNvPr>
          <p:cNvSpPr/>
          <p:nvPr/>
        </p:nvSpPr>
        <p:spPr>
          <a:xfrm>
            <a:off x="1673500" y="33960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FC7E92-0DB2-1CC0-E6A6-0D241E6F9690}"/>
              </a:ext>
            </a:extLst>
          </p:cNvPr>
          <p:cNvSpPr txBox="1"/>
          <p:nvPr/>
        </p:nvSpPr>
        <p:spPr>
          <a:xfrm>
            <a:off x="1894100" y="33664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6450C6B6-077F-3F5C-E077-B0577A57638C}"/>
              </a:ext>
            </a:extLst>
          </p:cNvPr>
          <p:cNvSpPr/>
          <p:nvPr/>
        </p:nvSpPr>
        <p:spPr>
          <a:xfrm>
            <a:off x="3079574" y="295958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C178167-4CF3-2E6A-2412-7A986ABCF32B}"/>
              </a:ext>
            </a:extLst>
          </p:cNvPr>
          <p:cNvSpPr txBox="1"/>
          <p:nvPr/>
        </p:nvSpPr>
        <p:spPr>
          <a:xfrm>
            <a:off x="3234132" y="29299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4D2087-F806-0573-987A-A0D4030D2E30}"/>
              </a:ext>
            </a:extLst>
          </p:cNvPr>
          <p:cNvSpPr/>
          <p:nvPr/>
        </p:nvSpPr>
        <p:spPr>
          <a:xfrm>
            <a:off x="3098811" y="348773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87088AF-DE65-B811-DE5B-AA4DA8184522}"/>
              </a:ext>
            </a:extLst>
          </p:cNvPr>
          <p:cNvSpPr txBox="1"/>
          <p:nvPr/>
        </p:nvSpPr>
        <p:spPr>
          <a:xfrm>
            <a:off x="3272604" y="34563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16C2873B-0DF6-6751-4D15-A5455727E6B4}"/>
              </a:ext>
            </a:extLst>
          </p:cNvPr>
          <p:cNvSpPr/>
          <p:nvPr/>
        </p:nvSpPr>
        <p:spPr>
          <a:xfrm>
            <a:off x="4584544" y="262160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C9A312D-5501-05E1-F40A-B6E3D6FF335F}"/>
              </a:ext>
            </a:extLst>
          </p:cNvPr>
          <p:cNvSpPr txBox="1"/>
          <p:nvPr/>
        </p:nvSpPr>
        <p:spPr>
          <a:xfrm>
            <a:off x="4644964" y="259071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brown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504B67E2-F5AE-0EEB-2DFE-C6C8C487A5BC}"/>
              </a:ext>
            </a:extLst>
          </p:cNvPr>
          <p:cNvSpPr/>
          <p:nvPr/>
        </p:nvSpPr>
        <p:spPr>
          <a:xfrm>
            <a:off x="4603781" y="314975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74F5AA5-3062-A36A-516E-21315F4F0DD5}"/>
              </a:ext>
            </a:extLst>
          </p:cNvPr>
          <p:cNvSpPr txBox="1"/>
          <p:nvPr/>
        </p:nvSpPr>
        <p:spPr>
          <a:xfrm>
            <a:off x="4826685" y="314343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fox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3A2708A3-6373-C40F-DA4B-2DC5CF0903CA}"/>
              </a:ext>
            </a:extLst>
          </p:cNvPr>
          <p:cNvSpPr/>
          <p:nvPr/>
        </p:nvSpPr>
        <p:spPr>
          <a:xfrm>
            <a:off x="1673500" y="414926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47C3AFF-B85C-9271-3E9F-555CDB530ACF}"/>
              </a:ext>
            </a:extLst>
          </p:cNvPr>
          <p:cNvSpPr txBox="1"/>
          <p:nvPr/>
        </p:nvSpPr>
        <p:spPr>
          <a:xfrm>
            <a:off x="1986173" y="4144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307E428E-035E-3902-4305-7E5E6A79845B}"/>
              </a:ext>
            </a:extLst>
          </p:cNvPr>
          <p:cNvSpPr/>
          <p:nvPr/>
        </p:nvSpPr>
        <p:spPr>
          <a:xfrm>
            <a:off x="3079574" y="4016991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B2D8AC3-6306-9694-C05F-2B45141EAFAB}"/>
              </a:ext>
            </a:extLst>
          </p:cNvPr>
          <p:cNvSpPr txBox="1"/>
          <p:nvPr/>
        </p:nvSpPr>
        <p:spPr>
          <a:xfrm>
            <a:off x="3234132" y="39873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C33369F4-194D-AF46-3DA5-27C5B25649A2}"/>
              </a:ext>
            </a:extLst>
          </p:cNvPr>
          <p:cNvSpPr/>
          <p:nvPr/>
        </p:nvSpPr>
        <p:spPr>
          <a:xfrm>
            <a:off x="3098811" y="4545143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AA60283-ADD5-CF28-249E-280CAF0EC6E8}"/>
              </a:ext>
            </a:extLst>
          </p:cNvPr>
          <p:cNvSpPr txBox="1"/>
          <p:nvPr/>
        </p:nvSpPr>
        <p:spPr>
          <a:xfrm>
            <a:off x="3258532" y="452194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EF245A43-04E2-019A-2428-89C156F54BB0}"/>
              </a:ext>
            </a:extLst>
          </p:cNvPr>
          <p:cNvSpPr/>
          <p:nvPr/>
        </p:nvSpPr>
        <p:spPr>
          <a:xfrm>
            <a:off x="4584544" y="432016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D38282A5-6574-DB66-A94D-E2DF460BE161}"/>
              </a:ext>
            </a:extLst>
          </p:cNvPr>
          <p:cNvSpPr txBox="1"/>
          <p:nvPr/>
        </p:nvSpPr>
        <p:spPr>
          <a:xfrm>
            <a:off x="4723154" y="429032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DDE8D626-EE70-F13E-1F01-DD05B4CBD034}"/>
              </a:ext>
            </a:extLst>
          </p:cNvPr>
          <p:cNvSpPr/>
          <p:nvPr/>
        </p:nvSpPr>
        <p:spPr>
          <a:xfrm>
            <a:off x="4603781" y="4848312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7F3FC8C-23C8-50AE-84B8-59A5497A364A}"/>
              </a:ext>
            </a:extLst>
          </p:cNvPr>
          <p:cNvSpPr txBox="1"/>
          <p:nvPr/>
        </p:nvSpPr>
        <p:spPr>
          <a:xfrm>
            <a:off x="4689034" y="4812596"/>
            <a:ext cx="8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brown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DC6B35A3-9E95-174B-7B7B-954A0DE7B202}"/>
              </a:ext>
            </a:extLst>
          </p:cNvPr>
          <p:cNvCxnSpPr>
            <a:cxnSpLocks/>
          </p:cNvCxnSpPr>
          <p:nvPr/>
        </p:nvCxnSpPr>
        <p:spPr>
          <a:xfrm>
            <a:off x="1365425" y="3923762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33F29711-8C74-CCB7-B209-C84974BE38AA}"/>
              </a:ext>
            </a:extLst>
          </p:cNvPr>
          <p:cNvSpPr txBox="1"/>
          <p:nvPr/>
        </p:nvSpPr>
        <p:spPr>
          <a:xfrm>
            <a:off x="119243" y="253771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3</a:t>
            </a: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C7839672-4638-9125-006B-86A6149F108A}"/>
              </a:ext>
            </a:extLst>
          </p:cNvPr>
          <p:cNvCxnSpPr>
            <a:cxnSpLocks/>
          </p:cNvCxnSpPr>
          <p:nvPr/>
        </p:nvCxnSpPr>
        <p:spPr>
          <a:xfrm flipV="1">
            <a:off x="1242109" y="357490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361EA894-47F4-88EB-3F2E-479D26B8544C}"/>
              </a:ext>
            </a:extLst>
          </p:cNvPr>
          <p:cNvCxnSpPr>
            <a:cxnSpLocks/>
          </p:cNvCxnSpPr>
          <p:nvPr/>
        </p:nvCxnSpPr>
        <p:spPr>
          <a:xfrm>
            <a:off x="1261594" y="4127980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0DB8C9E9-66F9-5633-9B86-BF3A1AA5D1A9}"/>
              </a:ext>
            </a:extLst>
          </p:cNvPr>
          <p:cNvCxnSpPr>
            <a:cxnSpLocks/>
          </p:cNvCxnSpPr>
          <p:nvPr/>
        </p:nvCxnSpPr>
        <p:spPr>
          <a:xfrm>
            <a:off x="2667668" y="4504534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D8F1F962-7D3C-0C83-27EB-48269B43072A}"/>
              </a:ext>
            </a:extLst>
          </p:cNvPr>
          <p:cNvCxnSpPr>
            <a:cxnSpLocks/>
          </p:cNvCxnSpPr>
          <p:nvPr/>
        </p:nvCxnSpPr>
        <p:spPr>
          <a:xfrm>
            <a:off x="2667668" y="4195861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319A662F-B954-DAA3-6B4B-97FC14C4FFB8}"/>
              </a:ext>
            </a:extLst>
          </p:cNvPr>
          <p:cNvCxnSpPr>
            <a:cxnSpLocks/>
          </p:cNvCxnSpPr>
          <p:nvPr/>
        </p:nvCxnSpPr>
        <p:spPr>
          <a:xfrm>
            <a:off x="2656835" y="3681506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DFE573E5-5661-4AE1-D939-59AA3A25F6A5}"/>
              </a:ext>
            </a:extLst>
          </p:cNvPr>
          <p:cNvCxnSpPr/>
          <p:nvPr/>
        </p:nvCxnSpPr>
        <p:spPr>
          <a:xfrm flipV="1">
            <a:off x="2637350" y="315419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461CBA1B-2217-4214-3F66-63AF410A4459}"/>
              </a:ext>
            </a:extLst>
          </p:cNvPr>
          <p:cNvSpPr txBox="1"/>
          <p:nvPr/>
        </p:nvSpPr>
        <p:spPr>
          <a:xfrm>
            <a:off x="788784" y="3333734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66402684-124D-2141-8CB6-8B35427031F4}"/>
              </a:ext>
            </a:extLst>
          </p:cNvPr>
          <p:cNvSpPr txBox="1"/>
          <p:nvPr/>
        </p:nvSpPr>
        <p:spPr>
          <a:xfrm>
            <a:off x="836215" y="4266177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D7520E57-C167-EFE8-BE6D-A0B66AA596F2}"/>
              </a:ext>
            </a:extLst>
          </p:cNvPr>
          <p:cNvSpPr txBox="1"/>
          <p:nvPr/>
        </p:nvSpPr>
        <p:spPr>
          <a:xfrm>
            <a:off x="2168746" y="4599778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28188215-1B80-DEE3-6056-5252E3738BAC}"/>
              </a:ext>
            </a:extLst>
          </p:cNvPr>
          <p:cNvSpPr txBox="1"/>
          <p:nvPr/>
        </p:nvSpPr>
        <p:spPr>
          <a:xfrm>
            <a:off x="2517138" y="3894028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1A05AD04-2A03-FCD6-4F0E-8D4766E78625}"/>
              </a:ext>
            </a:extLst>
          </p:cNvPr>
          <p:cNvSpPr txBox="1"/>
          <p:nvPr/>
        </p:nvSpPr>
        <p:spPr>
          <a:xfrm>
            <a:off x="2213970" y="2950673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4E331E63-2292-F40B-687A-47192E2C9D82}"/>
              </a:ext>
            </a:extLst>
          </p:cNvPr>
          <p:cNvSpPr txBox="1"/>
          <p:nvPr/>
        </p:nvSpPr>
        <p:spPr>
          <a:xfrm>
            <a:off x="2359251" y="3659189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1F1B7179-21C6-4176-C51A-2D8909668E8C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4055637" y="2791622"/>
            <a:ext cx="528907" cy="1829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B2731402-B4B0-69ED-456B-208E7F012DE3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4037064" y="3274292"/>
            <a:ext cx="566717" cy="45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E06C9D60-5E2E-8141-E139-3FE075280AAD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4017827" y="4046996"/>
            <a:ext cx="566717" cy="443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75910174-FFEC-E6E9-C7FD-D1BF3D72767D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4017827" y="4375367"/>
            <a:ext cx="585954" cy="642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1DAB9B08-E6CF-BEB3-B535-E10C56715877}"/>
              </a:ext>
            </a:extLst>
          </p:cNvPr>
          <p:cNvCxnSpPr>
            <a:cxnSpLocks/>
          </p:cNvCxnSpPr>
          <p:nvPr/>
        </p:nvCxnSpPr>
        <p:spPr>
          <a:xfrm>
            <a:off x="3160967" y="4719903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BB7B996B-ED69-95E6-3A9C-22D1B69B46AE}"/>
              </a:ext>
            </a:extLst>
          </p:cNvPr>
          <p:cNvCxnSpPr>
            <a:cxnSpLocks/>
          </p:cNvCxnSpPr>
          <p:nvPr/>
        </p:nvCxnSpPr>
        <p:spPr>
          <a:xfrm>
            <a:off x="3148971" y="363049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文本框 232">
            <a:extLst>
              <a:ext uri="{FF2B5EF4-FFF2-40B4-BE49-F238E27FC236}">
                <a16:creationId xmlns:a16="http://schemas.microsoft.com/office/drawing/2014/main" id="{84208E1E-8188-0EA4-9778-A5989C503868}"/>
              </a:ext>
            </a:extLst>
          </p:cNvPr>
          <p:cNvSpPr txBox="1"/>
          <p:nvPr/>
        </p:nvSpPr>
        <p:spPr>
          <a:xfrm>
            <a:off x="3715473" y="2551419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p=0.7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103CCA3E-04E0-EA45-AF8D-8C0444CFDED2}"/>
              </a:ext>
            </a:extLst>
          </p:cNvPr>
          <p:cNvSpPr txBox="1"/>
          <p:nvPr/>
        </p:nvSpPr>
        <p:spPr>
          <a:xfrm>
            <a:off x="3984234" y="3352438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p=0.3</a:t>
            </a: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466DB234-906A-47BB-DC2A-ED170ACE3159}"/>
              </a:ext>
            </a:extLst>
          </p:cNvPr>
          <p:cNvSpPr txBox="1"/>
          <p:nvPr/>
        </p:nvSpPr>
        <p:spPr>
          <a:xfrm>
            <a:off x="4235886" y="3925949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9615EF1A-D9AB-6CB1-EB5D-6EDA9A33AF36}"/>
              </a:ext>
            </a:extLst>
          </p:cNvPr>
          <p:cNvSpPr txBox="1"/>
          <p:nvPr/>
        </p:nvSpPr>
        <p:spPr>
          <a:xfrm>
            <a:off x="3874582" y="4838636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p=0.6</a:t>
            </a:r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104A9E5E-511B-92A1-D30B-37A6BDDEF176}"/>
              </a:ext>
            </a:extLst>
          </p:cNvPr>
          <p:cNvCxnSpPr>
            <a:cxnSpLocks/>
          </p:cNvCxnSpPr>
          <p:nvPr/>
        </p:nvCxnSpPr>
        <p:spPr>
          <a:xfrm>
            <a:off x="4670605" y="3308512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5E09229B-A8B5-A07C-2F29-96CAC9838C06}"/>
              </a:ext>
            </a:extLst>
          </p:cNvPr>
          <p:cNvCxnSpPr>
            <a:cxnSpLocks/>
          </p:cNvCxnSpPr>
          <p:nvPr/>
        </p:nvCxnSpPr>
        <p:spPr>
          <a:xfrm>
            <a:off x="4655075" y="448544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文本框 243">
            <a:extLst>
              <a:ext uri="{FF2B5EF4-FFF2-40B4-BE49-F238E27FC236}">
                <a16:creationId xmlns:a16="http://schemas.microsoft.com/office/drawing/2014/main" id="{0AE50C20-1181-3CE0-4918-ACA76378B538}"/>
              </a:ext>
            </a:extLst>
          </p:cNvPr>
          <p:cNvSpPr txBox="1"/>
          <p:nvPr/>
        </p:nvSpPr>
        <p:spPr>
          <a:xfrm>
            <a:off x="5556424" y="2583218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score=-0.63</a:t>
            </a: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CC512797-E0FF-C55D-5E04-BAAEE4CA3C9C}"/>
              </a:ext>
            </a:extLst>
          </p:cNvPr>
          <p:cNvSpPr txBox="1"/>
          <p:nvPr/>
        </p:nvSpPr>
        <p:spPr>
          <a:xfrm>
            <a:off x="5556424" y="313143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-1.00</a:t>
            </a: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A058B7E0-2489-0132-927C-8D3AC37B38F9}"/>
              </a:ext>
            </a:extLst>
          </p:cNvPr>
          <p:cNvSpPr txBox="1"/>
          <p:nvPr/>
        </p:nvSpPr>
        <p:spPr>
          <a:xfrm>
            <a:off x="5572818" y="424302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D1D1"/>
                </a:highlight>
              </a:rPr>
              <a:t>-0.95</a:t>
            </a: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C4923A6B-8CDF-5A04-0782-6BCBC1778E64}"/>
              </a:ext>
            </a:extLst>
          </p:cNvPr>
          <p:cNvSpPr txBox="1"/>
          <p:nvPr/>
        </p:nvSpPr>
        <p:spPr>
          <a:xfrm>
            <a:off x="5572818" y="4791246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4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score=-0.77</a:t>
            </a:r>
            <a:endParaRPr lang="en-GB" sz="1200" dirty="0">
              <a:solidFill>
                <a:schemeClr val="accent3">
                  <a:lumMod val="75000"/>
                </a:schemeClr>
              </a:solidFill>
              <a:highlight>
                <a:srgbClr val="FFD1D1"/>
              </a:highligh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DAB07F-7DB4-324D-CC5E-71D7F5E41B2A}"/>
              </a:ext>
            </a:extLst>
          </p:cNvPr>
          <p:cNvSpPr txBox="1"/>
          <p:nvPr/>
        </p:nvSpPr>
        <p:spPr>
          <a:xfrm>
            <a:off x="529823" y="2291035"/>
            <a:ext cx="624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Beam Search w/ Beam size 2 = Only keep two partial hypothesis at any time</a:t>
            </a:r>
          </a:p>
        </p:txBody>
      </p:sp>
    </p:spTree>
    <p:extLst>
      <p:ext uri="{BB962C8B-B14F-4D97-AF65-F5344CB8AC3E}">
        <p14:creationId xmlns:p14="http://schemas.microsoft.com/office/powerpoint/2010/main" val="3602347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0090-83ED-151E-C91B-21A88FDA9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072FE9C-7BC2-B385-48D2-AC648DF6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1022D-AEF6-2092-E0B4-8EF8EB5B3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is </a:t>
            </a:r>
            <a:r>
              <a:rPr lang="en-GB" sz="2000" dirty="0" err="1">
                <a:solidFill>
                  <a:schemeClr val="tx1"/>
                </a:solidFill>
              </a:rPr>
              <a:t>trie</a:t>
            </a:r>
            <a:r>
              <a:rPr lang="en-GB" sz="2000" dirty="0">
                <a:solidFill>
                  <a:schemeClr val="tx1"/>
                </a:solidFill>
              </a:rPr>
              <a:t>-based postprocessing?</a:t>
            </a:r>
          </a:p>
          <a:p>
            <a:pPr lvl="1"/>
            <a:r>
              <a:rPr lang="en-GB" sz="1600" dirty="0"/>
              <a:t>Read a bias list, reward output that extends to the words in the bias list</a:t>
            </a:r>
          </a:p>
          <a:p>
            <a:pPr lvl="1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BD6D0C-B414-C3B7-A619-6A328361FA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79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C7D38D1-CAF1-2E39-1077-73E20DDE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98BCDCB-BCA7-7F74-ACE9-CC333BD1757F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22BEB5E6-5BB8-721D-F21B-042EB42B5308}"/>
              </a:ext>
            </a:extLst>
          </p:cNvPr>
          <p:cNvCxnSpPr>
            <a:cxnSpLocks/>
          </p:cNvCxnSpPr>
          <p:nvPr/>
        </p:nvCxnSpPr>
        <p:spPr>
          <a:xfrm>
            <a:off x="1317619" y="3929413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FFCF080A-F737-8B85-72BE-39E72017F1D1}"/>
              </a:ext>
            </a:extLst>
          </p:cNvPr>
          <p:cNvSpPr txBox="1"/>
          <p:nvPr/>
        </p:nvSpPr>
        <p:spPr>
          <a:xfrm>
            <a:off x="71438" y="264789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2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62FA801D-5730-0251-6E46-73A8C8895AF2}"/>
              </a:ext>
            </a:extLst>
          </p:cNvPr>
          <p:cNvSpPr txBox="1"/>
          <p:nvPr/>
        </p:nvSpPr>
        <p:spPr>
          <a:xfrm>
            <a:off x="529823" y="2291035"/>
            <a:ext cx="624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Beam Search w/ Beam size 2 = Only keep two partial hypothesis at any time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377811F9-8167-14C0-A80F-7C7A325454AD}"/>
              </a:ext>
            </a:extLst>
          </p:cNvPr>
          <p:cNvSpPr/>
          <p:nvPr/>
        </p:nvSpPr>
        <p:spPr>
          <a:xfrm>
            <a:off x="304570" y="379167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65EEE9E-F083-01B1-E0E0-37FF10A3FBF8}"/>
              </a:ext>
            </a:extLst>
          </p:cNvPr>
          <p:cNvSpPr txBox="1"/>
          <p:nvPr/>
        </p:nvSpPr>
        <p:spPr>
          <a:xfrm>
            <a:off x="437706" y="37620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8539C1B6-DF2F-EBD2-11C5-2473522D6B93}"/>
              </a:ext>
            </a:extLst>
          </p:cNvPr>
          <p:cNvSpPr/>
          <p:nvPr/>
        </p:nvSpPr>
        <p:spPr>
          <a:xfrm>
            <a:off x="1673500" y="33960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18D2B44-B611-012E-78F4-C8677371BB04}"/>
              </a:ext>
            </a:extLst>
          </p:cNvPr>
          <p:cNvSpPr txBox="1"/>
          <p:nvPr/>
        </p:nvSpPr>
        <p:spPr>
          <a:xfrm>
            <a:off x="1894100" y="33664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1CD3B2FC-02D1-2BDC-4D0D-1C175C0E8CD8}"/>
              </a:ext>
            </a:extLst>
          </p:cNvPr>
          <p:cNvSpPr/>
          <p:nvPr/>
        </p:nvSpPr>
        <p:spPr>
          <a:xfrm>
            <a:off x="3079574" y="295958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D3F4460-F96A-96C2-50E9-1A82FEEB8457}"/>
              </a:ext>
            </a:extLst>
          </p:cNvPr>
          <p:cNvSpPr txBox="1"/>
          <p:nvPr/>
        </p:nvSpPr>
        <p:spPr>
          <a:xfrm>
            <a:off x="3234132" y="29299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BCC82347-18D9-77D5-6EDA-21DB6508D737}"/>
              </a:ext>
            </a:extLst>
          </p:cNvPr>
          <p:cNvSpPr/>
          <p:nvPr/>
        </p:nvSpPr>
        <p:spPr>
          <a:xfrm>
            <a:off x="3098811" y="348773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3FC69C9-8592-51B7-32C9-85593EFA769D}"/>
              </a:ext>
            </a:extLst>
          </p:cNvPr>
          <p:cNvSpPr txBox="1"/>
          <p:nvPr/>
        </p:nvSpPr>
        <p:spPr>
          <a:xfrm>
            <a:off x="3272604" y="34563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E96DAF72-F3F4-1F90-11E4-7480D5F01C25}"/>
              </a:ext>
            </a:extLst>
          </p:cNvPr>
          <p:cNvSpPr/>
          <p:nvPr/>
        </p:nvSpPr>
        <p:spPr>
          <a:xfrm>
            <a:off x="1673500" y="414926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EA434A6-BAAF-C6A7-C003-7856344C8F26}"/>
              </a:ext>
            </a:extLst>
          </p:cNvPr>
          <p:cNvSpPr txBox="1"/>
          <p:nvPr/>
        </p:nvSpPr>
        <p:spPr>
          <a:xfrm>
            <a:off x="1986173" y="4144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7F0E0ECF-8539-B448-520C-36698D5D31F2}"/>
              </a:ext>
            </a:extLst>
          </p:cNvPr>
          <p:cNvSpPr/>
          <p:nvPr/>
        </p:nvSpPr>
        <p:spPr>
          <a:xfrm>
            <a:off x="3079574" y="4016991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4671129-05EB-A023-FB54-85BA4FA7B981}"/>
              </a:ext>
            </a:extLst>
          </p:cNvPr>
          <p:cNvSpPr txBox="1"/>
          <p:nvPr/>
        </p:nvSpPr>
        <p:spPr>
          <a:xfrm>
            <a:off x="3234132" y="39873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26F8A616-587B-7A25-CCCF-9EC4B9CBC601}"/>
              </a:ext>
            </a:extLst>
          </p:cNvPr>
          <p:cNvSpPr/>
          <p:nvPr/>
        </p:nvSpPr>
        <p:spPr>
          <a:xfrm>
            <a:off x="3098811" y="4545143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27C29B4-ED8B-BEB5-847D-91DE8FF8BFB0}"/>
              </a:ext>
            </a:extLst>
          </p:cNvPr>
          <p:cNvSpPr txBox="1"/>
          <p:nvPr/>
        </p:nvSpPr>
        <p:spPr>
          <a:xfrm>
            <a:off x="3258532" y="452194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2B3101B-7727-EEB4-19A8-B5B397FEA123}"/>
              </a:ext>
            </a:extLst>
          </p:cNvPr>
          <p:cNvCxnSpPr>
            <a:cxnSpLocks/>
          </p:cNvCxnSpPr>
          <p:nvPr/>
        </p:nvCxnSpPr>
        <p:spPr>
          <a:xfrm flipV="1">
            <a:off x="1242109" y="357490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A6B2098-EC5C-A9E8-6894-4D3480A92213}"/>
              </a:ext>
            </a:extLst>
          </p:cNvPr>
          <p:cNvCxnSpPr>
            <a:cxnSpLocks/>
          </p:cNvCxnSpPr>
          <p:nvPr/>
        </p:nvCxnSpPr>
        <p:spPr>
          <a:xfrm>
            <a:off x="1261594" y="4127980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ED5BE775-6C9B-2C00-83B8-FB80A859627F}"/>
              </a:ext>
            </a:extLst>
          </p:cNvPr>
          <p:cNvCxnSpPr>
            <a:cxnSpLocks/>
          </p:cNvCxnSpPr>
          <p:nvPr/>
        </p:nvCxnSpPr>
        <p:spPr>
          <a:xfrm>
            <a:off x="2667668" y="4504534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E421D025-A490-CA8D-98D1-00DEF01089C8}"/>
              </a:ext>
            </a:extLst>
          </p:cNvPr>
          <p:cNvCxnSpPr>
            <a:cxnSpLocks/>
          </p:cNvCxnSpPr>
          <p:nvPr/>
        </p:nvCxnSpPr>
        <p:spPr>
          <a:xfrm>
            <a:off x="2667668" y="4195861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F30F948F-CC63-29D0-5FD0-E03F58C915FD}"/>
              </a:ext>
            </a:extLst>
          </p:cNvPr>
          <p:cNvCxnSpPr>
            <a:cxnSpLocks/>
          </p:cNvCxnSpPr>
          <p:nvPr/>
        </p:nvCxnSpPr>
        <p:spPr>
          <a:xfrm>
            <a:off x="2656835" y="3681506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4E08D302-8729-9E5E-9755-3BA19BB0BA11}"/>
              </a:ext>
            </a:extLst>
          </p:cNvPr>
          <p:cNvCxnSpPr/>
          <p:nvPr/>
        </p:nvCxnSpPr>
        <p:spPr>
          <a:xfrm flipV="1">
            <a:off x="2637350" y="315419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EF0D2F79-9AF4-4C28-A38E-397B0BC640B7}"/>
              </a:ext>
            </a:extLst>
          </p:cNvPr>
          <p:cNvSpPr txBox="1"/>
          <p:nvPr/>
        </p:nvSpPr>
        <p:spPr>
          <a:xfrm>
            <a:off x="788784" y="3333734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DBCF52A-F032-F460-26F6-82F692C7C1B9}"/>
              </a:ext>
            </a:extLst>
          </p:cNvPr>
          <p:cNvSpPr txBox="1"/>
          <p:nvPr/>
        </p:nvSpPr>
        <p:spPr>
          <a:xfrm>
            <a:off x="836215" y="4266177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F35CA39-D8E2-B60A-82B4-2EA9DC10C9D4}"/>
              </a:ext>
            </a:extLst>
          </p:cNvPr>
          <p:cNvSpPr txBox="1"/>
          <p:nvPr/>
        </p:nvSpPr>
        <p:spPr>
          <a:xfrm>
            <a:off x="2168746" y="4599778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8D6016B-44FD-5109-3CF5-053AE39ED97B}"/>
              </a:ext>
            </a:extLst>
          </p:cNvPr>
          <p:cNvSpPr txBox="1"/>
          <p:nvPr/>
        </p:nvSpPr>
        <p:spPr>
          <a:xfrm>
            <a:off x="2517138" y="3894028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D161EEE-1151-6722-81D4-305767CE88BC}"/>
              </a:ext>
            </a:extLst>
          </p:cNvPr>
          <p:cNvSpPr txBox="1"/>
          <p:nvPr/>
        </p:nvSpPr>
        <p:spPr>
          <a:xfrm>
            <a:off x="2213970" y="2950673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DA3E57F-B03C-4AFF-9D02-FD63B2F32EE2}"/>
              </a:ext>
            </a:extLst>
          </p:cNvPr>
          <p:cNvSpPr txBox="1"/>
          <p:nvPr/>
        </p:nvSpPr>
        <p:spPr>
          <a:xfrm>
            <a:off x="2359251" y="3659189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09A9F1D4-17E5-1160-8119-93CD63647E62}"/>
              </a:ext>
            </a:extLst>
          </p:cNvPr>
          <p:cNvCxnSpPr>
            <a:cxnSpLocks/>
          </p:cNvCxnSpPr>
          <p:nvPr/>
        </p:nvCxnSpPr>
        <p:spPr>
          <a:xfrm>
            <a:off x="3160967" y="4719903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C326FB84-E3B5-3FE2-B1A1-572FE134473C}"/>
              </a:ext>
            </a:extLst>
          </p:cNvPr>
          <p:cNvCxnSpPr>
            <a:cxnSpLocks/>
          </p:cNvCxnSpPr>
          <p:nvPr/>
        </p:nvCxnSpPr>
        <p:spPr>
          <a:xfrm>
            <a:off x="3148971" y="363049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B3FF367-EBAF-638C-8661-17BBA54D1331}"/>
              </a:ext>
            </a:extLst>
          </p:cNvPr>
          <p:cNvSpPr txBox="1"/>
          <p:nvPr/>
        </p:nvSpPr>
        <p:spPr>
          <a:xfrm>
            <a:off x="4046242" y="2872297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score=log(0.6)+log(0.55)=-0.48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BE7C83-23B4-830E-94F0-272992B0D4E0}"/>
              </a:ext>
            </a:extLst>
          </p:cNvPr>
          <p:cNvSpPr txBox="1"/>
          <p:nvPr/>
        </p:nvSpPr>
        <p:spPr>
          <a:xfrm>
            <a:off x="4046242" y="3420515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score=log(0.6)+log(0.45)=-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0.57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97E7AA-9D96-1D07-EE46-21B25E162712}"/>
              </a:ext>
            </a:extLst>
          </p:cNvPr>
          <p:cNvSpPr txBox="1"/>
          <p:nvPr/>
        </p:nvSpPr>
        <p:spPr>
          <a:xfrm>
            <a:off x="4047965" y="397999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score=log(0.4)*log(0.7)=-0.55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D1F2A7-3240-80CC-5487-EA1E73DB1B95}"/>
              </a:ext>
            </a:extLst>
          </p:cNvPr>
          <p:cNvSpPr txBox="1"/>
          <p:nvPr/>
        </p:nvSpPr>
        <p:spPr>
          <a:xfrm>
            <a:off x="4047965" y="4528208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4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score=log(0.4)+log(0.3)=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D1D1"/>
                </a:highlight>
              </a:rPr>
              <a:t>-0.92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88C1CB-20D8-B0D4-5200-4328C4B702F8}"/>
              </a:ext>
            </a:extLst>
          </p:cNvPr>
          <p:cNvSpPr txBox="1"/>
          <p:nvPr/>
        </p:nvSpPr>
        <p:spPr>
          <a:xfrm>
            <a:off x="472938" y="5316599"/>
            <a:ext cx="1826141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/>
              <a:t>Bias list:</a:t>
            </a:r>
          </a:p>
          <a:p>
            <a:pPr marL="342900" indent="-342900">
              <a:buAutoNum type="arabicPeriod"/>
            </a:pPr>
            <a:r>
              <a:rPr lang="en-GB" dirty="0"/>
              <a:t>Quiet cat</a:t>
            </a:r>
          </a:p>
          <a:p>
            <a:pPr marL="342900" indent="-342900">
              <a:buAutoNum type="arabicPeriod"/>
            </a:pPr>
            <a:r>
              <a:rPr lang="en-GB" dirty="0"/>
              <a:t>Cute dog</a:t>
            </a:r>
          </a:p>
          <a:p>
            <a:pPr marL="342900" indent="-342900">
              <a:buAutoNum type="arabicPeriod"/>
            </a:pPr>
            <a:r>
              <a:rPr lang="en-GB" dirty="0"/>
              <a:t>Happy hippo</a:t>
            </a:r>
          </a:p>
        </p:txBody>
      </p:sp>
    </p:spTree>
    <p:extLst>
      <p:ext uri="{BB962C8B-B14F-4D97-AF65-F5344CB8AC3E}">
        <p14:creationId xmlns:p14="http://schemas.microsoft.com/office/powerpoint/2010/main" val="82709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E81ED4-F2C2-31B9-1307-B6575C575A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</a:t>
            </a:fld>
            <a:endParaRPr lang="en-SG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6EEFEAB-235A-370A-DBDC-90CFE11F485D}"/>
              </a:ext>
            </a:extLst>
          </p:cNvPr>
          <p:cNvCxnSpPr>
            <a:cxnSpLocks/>
          </p:cNvCxnSpPr>
          <p:nvPr/>
        </p:nvCxnSpPr>
        <p:spPr>
          <a:xfrm flipV="1">
            <a:off x="771114" y="663523"/>
            <a:ext cx="0" cy="3403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1EFA8F1-2C99-EFCE-0E29-5042145BCE92}"/>
              </a:ext>
            </a:extLst>
          </p:cNvPr>
          <p:cNvCxnSpPr>
            <a:cxnSpLocks/>
          </p:cNvCxnSpPr>
          <p:nvPr/>
        </p:nvCxnSpPr>
        <p:spPr>
          <a:xfrm flipV="1">
            <a:off x="755212" y="4066681"/>
            <a:ext cx="7830801" cy="9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BEBFC2F-1628-E657-300A-DDF58BCF1B00}"/>
              </a:ext>
            </a:extLst>
          </p:cNvPr>
          <p:cNvSpPr txBox="1"/>
          <p:nvPr/>
        </p:nvSpPr>
        <p:spPr>
          <a:xfrm rot="16200000">
            <a:off x="-535914" y="1393673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ASR Performance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5B5194-C1DC-8D0C-AB6A-2D8C90237722}"/>
              </a:ext>
            </a:extLst>
          </p:cNvPr>
          <p:cNvSpPr txBox="1"/>
          <p:nvPr/>
        </p:nvSpPr>
        <p:spPr>
          <a:xfrm>
            <a:off x="1658344" y="422489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1980s - 2000s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009205-859C-5ADD-C9E7-94BB663C6C62}"/>
              </a:ext>
            </a:extLst>
          </p:cNvPr>
          <p:cNvSpPr txBox="1"/>
          <p:nvPr/>
        </p:nvSpPr>
        <p:spPr>
          <a:xfrm>
            <a:off x="4079880" y="422988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2006 - 2020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63DD67-89EC-C560-7A70-75C4AC8FC737}"/>
              </a:ext>
            </a:extLst>
          </p:cNvPr>
          <p:cNvSpPr txBox="1"/>
          <p:nvPr/>
        </p:nvSpPr>
        <p:spPr>
          <a:xfrm>
            <a:off x="6270584" y="422988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2020 - now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38378E-0B62-2CFD-1AB1-E42F83AABCB8}"/>
              </a:ext>
            </a:extLst>
          </p:cNvPr>
          <p:cNvSpPr txBox="1"/>
          <p:nvPr/>
        </p:nvSpPr>
        <p:spPr>
          <a:xfrm>
            <a:off x="8053293" y="40759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year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85AC8F-2843-CF36-B570-F609BF12CB99}"/>
              </a:ext>
            </a:extLst>
          </p:cNvPr>
          <p:cNvSpPr txBox="1"/>
          <p:nvPr/>
        </p:nvSpPr>
        <p:spPr>
          <a:xfrm flipH="1">
            <a:off x="1095668" y="1634924"/>
            <a:ext cx="15491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Statistical </a:t>
            </a:r>
          </a:p>
          <a:p>
            <a:pPr algn="ctr"/>
            <a:r>
              <a:rPr lang="en-GB" dirty="0"/>
              <a:t>ASR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4F52F4-C9B9-58C9-80BB-E3D455B729D9}"/>
              </a:ext>
            </a:extLst>
          </p:cNvPr>
          <p:cNvSpPr txBox="1"/>
          <p:nvPr/>
        </p:nvSpPr>
        <p:spPr>
          <a:xfrm>
            <a:off x="1095668" y="2623328"/>
            <a:ext cx="293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Separate pipeline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for acoustic &amp;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language modelling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CD22E7-01A4-BE12-6DF8-1942BF995268}"/>
              </a:ext>
            </a:extLst>
          </p:cNvPr>
          <p:cNvSpPr txBox="1"/>
          <p:nvPr/>
        </p:nvSpPr>
        <p:spPr>
          <a:xfrm>
            <a:off x="1095668" y="2375783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HMM-GMM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DCCFB9EF-EA14-1470-4BA5-EB98E51E58C0}"/>
              </a:ext>
            </a:extLst>
          </p:cNvPr>
          <p:cNvSpPr/>
          <p:nvPr/>
        </p:nvSpPr>
        <p:spPr>
          <a:xfrm>
            <a:off x="1176316" y="3324804"/>
            <a:ext cx="1636363" cy="613849"/>
          </a:xfrm>
          <a:prstGeom prst="rightArrow">
            <a:avLst>
              <a:gd name="adj1" fmla="val 50000"/>
              <a:gd name="adj2" fmla="val 654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E83F67-93C1-0BD2-EF86-1E55CA2E6A43}"/>
              </a:ext>
            </a:extLst>
          </p:cNvPr>
          <p:cNvSpPr txBox="1"/>
          <p:nvPr/>
        </p:nvSpPr>
        <p:spPr>
          <a:xfrm>
            <a:off x="1255331" y="3494929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statistical era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7C0EF0-9418-4C38-E735-C1EA3DAB099C}"/>
              </a:ext>
            </a:extLst>
          </p:cNvPr>
          <p:cNvSpPr txBox="1"/>
          <p:nvPr/>
        </p:nvSpPr>
        <p:spPr>
          <a:xfrm flipH="1">
            <a:off x="2774195" y="1348623"/>
            <a:ext cx="15491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Hybrid</a:t>
            </a:r>
          </a:p>
          <a:p>
            <a:pPr algn="ctr"/>
            <a:r>
              <a:rPr lang="en-GB" dirty="0"/>
              <a:t>ASR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E05B0D-BFC1-87DC-DE66-E6894CBFC3F8}"/>
              </a:ext>
            </a:extLst>
          </p:cNvPr>
          <p:cNvSpPr txBox="1"/>
          <p:nvPr/>
        </p:nvSpPr>
        <p:spPr>
          <a:xfrm>
            <a:off x="2774195" y="2089482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DNN-HMM</a:t>
            </a: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0CA9FDCD-EF00-FD8A-F12D-49610EE76633}"/>
              </a:ext>
            </a:extLst>
          </p:cNvPr>
          <p:cNvSpPr/>
          <p:nvPr/>
        </p:nvSpPr>
        <p:spPr>
          <a:xfrm>
            <a:off x="2854843" y="3038503"/>
            <a:ext cx="3272726" cy="613849"/>
          </a:xfrm>
          <a:prstGeom prst="rightArrow">
            <a:avLst>
              <a:gd name="adj1" fmla="val 50000"/>
              <a:gd name="adj2" fmla="val 6541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FCFF32-358E-A371-5A44-DA88FFEF4A45}"/>
              </a:ext>
            </a:extLst>
          </p:cNvPr>
          <p:cNvSpPr txBox="1"/>
          <p:nvPr/>
        </p:nvSpPr>
        <p:spPr>
          <a:xfrm>
            <a:off x="3520081" y="3199395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Deep learning era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0FEF9F-F435-BFDA-ABC1-74B98870F4DA}"/>
              </a:ext>
            </a:extLst>
          </p:cNvPr>
          <p:cNvSpPr txBox="1"/>
          <p:nvPr/>
        </p:nvSpPr>
        <p:spPr>
          <a:xfrm flipH="1">
            <a:off x="4410558" y="990258"/>
            <a:ext cx="15491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End-to-end ASR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9FD7D7-2AFB-2B4F-934D-0039DF0970EF}"/>
              </a:ext>
            </a:extLst>
          </p:cNvPr>
          <p:cNvSpPr txBox="1"/>
          <p:nvPr/>
        </p:nvSpPr>
        <p:spPr>
          <a:xfrm>
            <a:off x="4410558" y="1731117"/>
            <a:ext cx="1290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CTC, RNN-T, </a:t>
            </a:r>
          </a:p>
          <a:p>
            <a:r>
              <a:rPr lang="en-GB" sz="1400" b="1" dirty="0"/>
              <a:t>Transformer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4D6C930-DD34-5B5C-5B7C-E5A147BD5771}"/>
              </a:ext>
            </a:extLst>
          </p:cNvPr>
          <p:cNvSpPr txBox="1"/>
          <p:nvPr/>
        </p:nvSpPr>
        <p:spPr>
          <a:xfrm flipH="1">
            <a:off x="6046921" y="626523"/>
            <a:ext cx="154915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Foundation ASR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ED7B412-5F0D-0F4E-7F70-D704DA263A8D}"/>
              </a:ext>
            </a:extLst>
          </p:cNvPr>
          <p:cNvSpPr txBox="1"/>
          <p:nvPr/>
        </p:nvSpPr>
        <p:spPr>
          <a:xfrm>
            <a:off x="6046921" y="1367382"/>
            <a:ext cx="19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Wav2vec2, Whisper, </a:t>
            </a:r>
          </a:p>
          <a:p>
            <a:r>
              <a:rPr lang="en-GB" sz="1400" b="1" dirty="0"/>
              <a:t>Qwen2-audio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E9527DAC-BBCB-1659-A155-E394FD73BF99}"/>
              </a:ext>
            </a:extLst>
          </p:cNvPr>
          <p:cNvSpPr/>
          <p:nvPr/>
        </p:nvSpPr>
        <p:spPr>
          <a:xfrm>
            <a:off x="6092773" y="2718708"/>
            <a:ext cx="2329166" cy="613849"/>
          </a:xfrm>
          <a:prstGeom prst="rightArrow">
            <a:avLst>
              <a:gd name="adj1" fmla="val 50000"/>
              <a:gd name="adj2" fmla="val 654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98F87D8-5DFB-586B-CAB0-D8477C0902AD}"/>
              </a:ext>
            </a:extLst>
          </p:cNvPr>
          <p:cNvSpPr txBox="1"/>
          <p:nvPr/>
        </p:nvSpPr>
        <p:spPr>
          <a:xfrm>
            <a:off x="6092773" y="2871743"/>
            <a:ext cx="2231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Large data and model era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1D40B9-55DE-482F-0A20-C8AAA3D8DE3E}"/>
              </a:ext>
            </a:extLst>
          </p:cNvPr>
          <p:cNvSpPr txBox="1"/>
          <p:nvPr/>
        </p:nvSpPr>
        <p:spPr>
          <a:xfrm>
            <a:off x="2774195" y="2359746"/>
            <a:ext cx="14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Replace GMM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w/ deep neural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82DFD4-F313-21B6-7EEF-7D18E3BE2F34}"/>
              </a:ext>
            </a:extLst>
          </p:cNvPr>
          <p:cNvSpPr txBox="1"/>
          <p:nvPr/>
        </p:nvSpPr>
        <p:spPr>
          <a:xfrm>
            <a:off x="4404633" y="2204800"/>
            <a:ext cx="1549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End-to-end training pipeline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using only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neural network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EC8279B-C94B-DDF1-C6B4-1FCD2D0BA6CF}"/>
              </a:ext>
            </a:extLst>
          </p:cNvPr>
          <p:cNvSpPr txBox="1"/>
          <p:nvPr/>
        </p:nvSpPr>
        <p:spPr>
          <a:xfrm>
            <a:off x="6127569" y="1881604"/>
            <a:ext cx="1836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More training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data (e.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</a:rPr>
              <a:t>g. 1M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hours)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Larger model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size (e.g. 7b)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0E0AFD6-0F48-5696-512E-5636B8C2748B}"/>
              </a:ext>
            </a:extLst>
          </p:cNvPr>
          <p:cNvSpPr txBox="1"/>
          <p:nvPr/>
        </p:nvSpPr>
        <p:spPr>
          <a:xfrm>
            <a:off x="5979366" y="183546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A40988B-5990-DA19-AD94-7F52565C1D42}"/>
              </a:ext>
            </a:extLst>
          </p:cNvPr>
          <p:cNvSpPr txBox="1"/>
          <p:nvPr/>
        </p:nvSpPr>
        <p:spPr>
          <a:xfrm>
            <a:off x="5991907" y="227693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0EFF5C-5353-56CC-09BC-7B0CB5B9A939}"/>
              </a:ext>
            </a:extLst>
          </p:cNvPr>
          <p:cNvSpPr txBox="1"/>
          <p:nvPr/>
        </p:nvSpPr>
        <p:spPr>
          <a:xfrm>
            <a:off x="4250418" y="214512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DD18379-69FC-319B-6B35-E8CA31765ADA}"/>
              </a:ext>
            </a:extLst>
          </p:cNvPr>
          <p:cNvSpPr txBox="1"/>
          <p:nvPr/>
        </p:nvSpPr>
        <p:spPr>
          <a:xfrm>
            <a:off x="2617807" y="230375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9250156-CC75-B236-FEF0-29A978BD7AF3}"/>
              </a:ext>
            </a:extLst>
          </p:cNvPr>
          <p:cNvSpPr txBox="1"/>
          <p:nvPr/>
        </p:nvSpPr>
        <p:spPr>
          <a:xfrm>
            <a:off x="967408" y="2553167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48792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12180-6F0F-018F-0B05-6719CFB25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9E73205-0380-4477-1B0E-82856D65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ACE24C-C726-F125-0B0F-2F8DF6F9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is </a:t>
            </a:r>
            <a:r>
              <a:rPr lang="en-GB" sz="2000" dirty="0" err="1">
                <a:solidFill>
                  <a:schemeClr val="tx1"/>
                </a:solidFill>
              </a:rPr>
              <a:t>trie</a:t>
            </a:r>
            <a:r>
              <a:rPr lang="en-GB" sz="2000" dirty="0">
                <a:solidFill>
                  <a:schemeClr val="tx1"/>
                </a:solidFill>
              </a:rPr>
              <a:t>-based postprocessing?</a:t>
            </a:r>
          </a:p>
          <a:p>
            <a:pPr lvl="1"/>
            <a:r>
              <a:rPr lang="en-GB" sz="1600" dirty="0"/>
              <a:t>Read a bias list, reward output that extends to the words in the bias list</a:t>
            </a:r>
          </a:p>
          <a:p>
            <a:pPr lvl="1"/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D16C40-4F59-67B6-2951-9B34AFA51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80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CB559BD-71AB-C026-CD02-1E4B43CF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EAEDF5F-5866-0E44-182E-F686F78381EA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F75E142A-35D4-6DF4-1A1F-BD3133DC05CB}"/>
              </a:ext>
            </a:extLst>
          </p:cNvPr>
          <p:cNvCxnSpPr>
            <a:cxnSpLocks/>
          </p:cNvCxnSpPr>
          <p:nvPr/>
        </p:nvCxnSpPr>
        <p:spPr>
          <a:xfrm>
            <a:off x="1317619" y="3929413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文本框 168">
            <a:extLst>
              <a:ext uri="{FF2B5EF4-FFF2-40B4-BE49-F238E27FC236}">
                <a16:creationId xmlns:a16="http://schemas.microsoft.com/office/drawing/2014/main" id="{8C938C15-0743-94DD-E295-5BDD2923766A}"/>
              </a:ext>
            </a:extLst>
          </p:cNvPr>
          <p:cNvSpPr txBox="1"/>
          <p:nvPr/>
        </p:nvSpPr>
        <p:spPr>
          <a:xfrm>
            <a:off x="71438" y="264789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2</a:t>
            </a: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3C02F9C7-028B-97DE-2CEE-5FFD29337D74}"/>
              </a:ext>
            </a:extLst>
          </p:cNvPr>
          <p:cNvSpPr txBox="1"/>
          <p:nvPr/>
        </p:nvSpPr>
        <p:spPr>
          <a:xfrm>
            <a:off x="529823" y="2291035"/>
            <a:ext cx="624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Beam Search w/ Beam size 2 = Only keep two partial hypothesis at any time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677BD172-2932-28E1-549B-ACF6EBFDF8B9}"/>
              </a:ext>
            </a:extLst>
          </p:cNvPr>
          <p:cNvSpPr/>
          <p:nvPr/>
        </p:nvSpPr>
        <p:spPr>
          <a:xfrm>
            <a:off x="304570" y="379167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C629B87-6BF4-B90A-3690-FFD22CFD05EF}"/>
              </a:ext>
            </a:extLst>
          </p:cNvPr>
          <p:cNvSpPr txBox="1"/>
          <p:nvPr/>
        </p:nvSpPr>
        <p:spPr>
          <a:xfrm>
            <a:off x="437706" y="37620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D7101FC1-76E7-E316-5811-AA6B403B6922}"/>
              </a:ext>
            </a:extLst>
          </p:cNvPr>
          <p:cNvSpPr/>
          <p:nvPr/>
        </p:nvSpPr>
        <p:spPr>
          <a:xfrm>
            <a:off x="1673500" y="33960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33811F6-E6F4-B577-190D-90DC23C4B20B}"/>
              </a:ext>
            </a:extLst>
          </p:cNvPr>
          <p:cNvSpPr txBox="1"/>
          <p:nvPr/>
        </p:nvSpPr>
        <p:spPr>
          <a:xfrm>
            <a:off x="1894100" y="33664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14FB6A5A-13C5-0B73-3031-5E83C21E0D99}"/>
              </a:ext>
            </a:extLst>
          </p:cNvPr>
          <p:cNvSpPr/>
          <p:nvPr/>
        </p:nvSpPr>
        <p:spPr>
          <a:xfrm>
            <a:off x="3079574" y="295958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EC1ED4A-140E-A3F4-B2D7-7E04D183E568}"/>
              </a:ext>
            </a:extLst>
          </p:cNvPr>
          <p:cNvSpPr txBox="1"/>
          <p:nvPr/>
        </p:nvSpPr>
        <p:spPr>
          <a:xfrm>
            <a:off x="3234132" y="29299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4CCF75FA-8FE9-C2F5-24B3-3715A594AA7A}"/>
              </a:ext>
            </a:extLst>
          </p:cNvPr>
          <p:cNvSpPr/>
          <p:nvPr/>
        </p:nvSpPr>
        <p:spPr>
          <a:xfrm>
            <a:off x="3098811" y="348773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BA134C1-FDF9-3428-1779-066E16C671F3}"/>
              </a:ext>
            </a:extLst>
          </p:cNvPr>
          <p:cNvSpPr txBox="1"/>
          <p:nvPr/>
        </p:nvSpPr>
        <p:spPr>
          <a:xfrm>
            <a:off x="3272604" y="34563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8767073D-ADDB-A1D7-B70F-953FA9D03A77}"/>
              </a:ext>
            </a:extLst>
          </p:cNvPr>
          <p:cNvSpPr/>
          <p:nvPr/>
        </p:nvSpPr>
        <p:spPr>
          <a:xfrm>
            <a:off x="1673500" y="414926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C942DD8-B17C-7825-737E-99442B6700F4}"/>
              </a:ext>
            </a:extLst>
          </p:cNvPr>
          <p:cNvSpPr txBox="1"/>
          <p:nvPr/>
        </p:nvSpPr>
        <p:spPr>
          <a:xfrm>
            <a:off x="1986173" y="4144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4D9E2BC8-052F-D884-A6CC-D5E24D8BF41E}"/>
              </a:ext>
            </a:extLst>
          </p:cNvPr>
          <p:cNvSpPr/>
          <p:nvPr/>
        </p:nvSpPr>
        <p:spPr>
          <a:xfrm>
            <a:off x="3079574" y="4016991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29E5BAB-79E4-B21F-DD59-C87BE13A31F8}"/>
              </a:ext>
            </a:extLst>
          </p:cNvPr>
          <p:cNvSpPr txBox="1"/>
          <p:nvPr/>
        </p:nvSpPr>
        <p:spPr>
          <a:xfrm>
            <a:off x="3234132" y="39873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05AE9F68-2FC0-3EB2-D316-4FAE2D7B7D07}"/>
              </a:ext>
            </a:extLst>
          </p:cNvPr>
          <p:cNvSpPr/>
          <p:nvPr/>
        </p:nvSpPr>
        <p:spPr>
          <a:xfrm>
            <a:off x="3098811" y="4545143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480D030-7006-84E8-CE3D-69082D7C6AA0}"/>
              </a:ext>
            </a:extLst>
          </p:cNvPr>
          <p:cNvSpPr txBox="1"/>
          <p:nvPr/>
        </p:nvSpPr>
        <p:spPr>
          <a:xfrm>
            <a:off x="3258532" y="452194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B173235A-8EF9-45D4-ED97-AAD1E07174AE}"/>
              </a:ext>
            </a:extLst>
          </p:cNvPr>
          <p:cNvCxnSpPr>
            <a:cxnSpLocks/>
          </p:cNvCxnSpPr>
          <p:nvPr/>
        </p:nvCxnSpPr>
        <p:spPr>
          <a:xfrm flipV="1">
            <a:off x="1242109" y="357490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B324030-A456-D08D-6AE9-7494A08A67F1}"/>
              </a:ext>
            </a:extLst>
          </p:cNvPr>
          <p:cNvCxnSpPr>
            <a:cxnSpLocks/>
          </p:cNvCxnSpPr>
          <p:nvPr/>
        </p:nvCxnSpPr>
        <p:spPr>
          <a:xfrm>
            <a:off x="1261594" y="4127980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5CEB6575-B2F4-F7EF-5F56-0AA3F85616CE}"/>
              </a:ext>
            </a:extLst>
          </p:cNvPr>
          <p:cNvCxnSpPr>
            <a:cxnSpLocks/>
          </p:cNvCxnSpPr>
          <p:nvPr/>
        </p:nvCxnSpPr>
        <p:spPr>
          <a:xfrm>
            <a:off x="2667668" y="4504534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08C2E777-6A88-DCC4-B559-39477C00439B}"/>
              </a:ext>
            </a:extLst>
          </p:cNvPr>
          <p:cNvCxnSpPr>
            <a:cxnSpLocks/>
          </p:cNvCxnSpPr>
          <p:nvPr/>
        </p:nvCxnSpPr>
        <p:spPr>
          <a:xfrm>
            <a:off x="2667668" y="4195861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40CFCA53-5BEC-0CC7-E03A-939299BD62B1}"/>
              </a:ext>
            </a:extLst>
          </p:cNvPr>
          <p:cNvCxnSpPr>
            <a:cxnSpLocks/>
          </p:cNvCxnSpPr>
          <p:nvPr/>
        </p:nvCxnSpPr>
        <p:spPr>
          <a:xfrm>
            <a:off x="2656835" y="3681506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BFF89EFE-EC6E-7024-53CA-DDFED7CBF199}"/>
              </a:ext>
            </a:extLst>
          </p:cNvPr>
          <p:cNvCxnSpPr/>
          <p:nvPr/>
        </p:nvCxnSpPr>
        <p:spPr>
          <a:xfrm flipV="1">
            <a:off x="2637350" y="315419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14DC135-E9D2-CFAF-E179-93BF3E9DD171}"/>
              </a:ext>
            </a:extLst>
          </p:cNvPr>
          <p:cNvSpPr txBox="1"/>
          <p:nvPr/>
        </p:nvSpPr>
        <p:spPr>
          <a:xfrm>
            <a:off x="788784" y="3333734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E572CDC-AC8C-6378-91DF-BADFA4A238CE}"/>
              </a:ext>
            </a:extLst>
          </p:cNvPr>
          <p:cNvSpPr txBox="1"/>
          <p:nvPr/>
        </p:nvSpPr>
        <p:spPr>
          <a:xfrm>
            <a:off x="836215" y="4266177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BF0DEBA2-25B5-AC6A-55BA-0770FE6CB232}"/>
              </a:ext>
            </a:extLst>
          </p:cNvPr>
          <p:cNvSpPr txBox="1"/>
          <p:nvPr/>
        </p:nvSpPr>
        <p:spPr>
          <a:xfrm>
            <a:off x="2168746" y="4599778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604C1CD-4D17-6429-0279-50360D951CC7}"/>
              </a:ext>
            </a:extLst>
          </p:cNvPr>
          <p:cNvSpPr txBox="1"/>
          <p:nvPr/>
        </p:nvSpPr>
        <p:spPr>
          <a:xfrm>
            <a:off x="2517138" y="3894028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51ACFD6D-6E4A-9D49-3581-459E1AE0B208}"/>
              </a:ext>
            </a:extLst>
          </p:cNvPr>
          <p:cNvSpPr txBox="1"/>
          <p:nvPr/>
        </p:nvSpPr>
        <p:spPr>
          <a:xfrm>
            <a:off x="2213970" y="2950673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40AC515-3A1D-31F3-B9FD-1BDD76ABA2A2}"/>
              </a:ext>
            </a:extLst>
          </p:cNvPr>
          <p:cNvSpPr txBox="1"/>
          <p:nvPr/>
        </p:nvSpPr>
        <p:spPr>
          <a:xfrm>
            <a:off x="2359251" y="3659189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2AD2A1AE-5478-6526-2920-B042B84B11D3}"/>
              </a:ext>
            </a:extLst>
          </p:cNvPr>
          <p:cNvCxnSpPr>
            <a:cxnSpLocks/>
          </p:cNvCxnSpPr>
          <p:nvPr/>
        </p:nvCxnSpPr>
        <p:spPr>
          <a:xfrm>
            <a:off x="3134775" y="4178645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FF612D9D-2A7A-2E0B-D257-6FEBB254E345}"/>
              </a:ext>
            </a:extLst>
          </p:cNvPr>
          <p:cNvCxnSpPr>
            <a:cxnSpLocks/>
          </p:cNvCxnSpPr>
          <p:nvPr/>
        </p:nvCxnSpPr>
        <p:spPr>
          <a:xfrm>
            <a:off x="3148971" y="363049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4EBD4B3-33A5-11F4-8FDE-6B1396DF1A74}"/>
              </a:ext>
            </a:extLst>
          </p:cNvPr>
          <p:cNvSpPr txBox="1"/>
          <p:nvPr/>
        </p:nvSpPr>
        <p:spPr>
          <a:xfrm>
            <a:off x="472938" y="5316599"/>
            <a:ext cx="1826141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/>
              <a:t>Bias list: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6"/>
                </a:solidFill>
              </a:rPr>
              <a:t>Quiet </a:t>
            </a:r>
            <a:r>
              <a:rPr lang="en-GB" dirty="0"/>
              <a:t>cat</a:t>
            </a:r>
          </a:p>
          <a:p>
            <a:pPr marL="342900" indent="-342900">
              <a:buAutoNum type="arabicPeriod"/>
            </a:pPr>
            <a:r>
              <a:rPr lang="en-GB" dirty="0"/>
              <a:t>Cute dog</a:t>
            </a:r>
          </a:p>
          <a:p>
            <a:pPr marL="342900" indent="-342900">
              <a:buAutoNum type="arabicPeriod"/>
            </a:pPr>
            <a:r>
              <a:rPr lang="en-GB" dirty="0"/>
              <a:t>Happy hippo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C594DE5D-8BDD-4A6E-2083-5B6E44FB4AC2}"/>
              </a:ext>
            </a:extLst>
          </p:cNvPr>
          <p:cNvCxnSpPr>
            <a:cxnSpLocks/>
          </p:cNvCxnSpPr>
          <p:nvPr/>
        </p:nvCxnSpPr>
        <p:spPr>
          <a:xfrm flipV="1">
            <a:off x="2392917" y="4949275"/>
            <a:ext cx="1201567" cy="1017635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AFC799E-3636-762C-44C2-CA4B477573CD}"/>
                  </a:ext>
                </a:extLst>
              </p:cNvPr>
              <p:cNvSpPr txBox="1"/>
              <p:nvPr/>
            </p:nvSpPr>
            <p:spPr>
              <a:xfrm>
                <a:off x="3615005" y="5393352"/>
                <a:ext cx="2131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accent6"/>
                    </a:solidFill>
                  </a:rPr>
                  <a:t>Add reward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GB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AFC799E-3636-762C-44C2-CA4B47757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005" y="5393352"/>
                <a:ext cx="2131289" cy="369332"/>
              </a:xfrm>
              <a:prstGeom prst="rect">
                <a:avLst/>
              </a:prstGeom>
              <a:blipFill>
                <a:blip r:embed="rId3"/>
                <a:stretch>
                  <a:fillRect l="-228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DD551C2-548B-CD20-65D3-A5376B2DECC7}"/>
              </a:ext>
            </a:extLst>
          </p:cNvPr>
          <p:cNvSpPr txBox="1"/>
          <p:nvPr/>
        </p:nvSpPr>
        <p:spPr>
          <a:xfrm>
            <a:off x="4046242" y="2872297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score=log(0.6)+log(0.55)=-0.48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810E51-4567-55F3-3961-A2C17140A845}"/>
              </a:ext>
            </a:extLst>
          </p:cNvPr>
          <p:cNvSpPr txBox="1"/>
          <p:nvPr/>
        </p:nvSpPr>
        <p:spPr>
          <a:xfrm>
            <a:off x="4046242" y="3420515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score=log(0.6)+log(0.45)=-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0.57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A50B44-8886-5B35-38A4-E6028B2DD885}"/>
              </a:ext>
            </a:extLst>
          </p:cNvPr>
          <p:cNvSpPr txBox="1"/>
          <p:nvPr/>
        </p:nvSpPr>
        <p:spPr>
          <a:xfrm>
            <a:off x="4047965" y="3979990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score=log(0.4)*log(0.7)=-0.55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A348AD-6630-925B-1AB9-E8E1BEEBAFCF}"/>
                  </a:ext>
                </a:extLst>
              </p:cNvPr>
              <p:cNvSpPr txBox="1"/>
              <p:nvPr/>
            </p:nvSpPr>
            <p:spPr>
              <a:xfrm>
                <a:off x="4047965" y="4528208"/>
                <a:ext cx="30523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Partial hypothesis 4</a:t>
                </a:r>
              </a:p>
              <a:p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score=log(0.4)+log(0.3)</a:t>
                </a:r>
                <a:r>
                  <a:rPr lang="en-GB" sz="1200" dirty="0">
                    <a:solidFill>
                      <a:schemeClr val="accent6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=-0.92</a:t>
                </a:r>
                <a:r>
                  <a:rPr lang="en-GB" sz="1200" dirty="0">
                    <a:solidFill>
                      <a:schemeClr val="accent6"/>
                    </a:solidFill>
                  </a:rPr>
                  <a:t>+10</a:t>
                </a:r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=</a:t>
                </a:r>
                <a:r>
                  <a:rPr lang="en-GB" sz="1200" dirty="0">
                    <a:solidFill>
                      <a:schemeClr val="accent6"/>
                    </a:solidFill>
                  </a:rPr>
                  <a:t>9.08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A348AD-6630-925B-1AB9-E8E1BEEB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965" y="4528208"/>
                <a:ext cx="3052310" cy="461665"/>
              </a:xfrm>
              <a:prstGeom prst="rect">
                <a:avLst/>
              </a:prstGeom>
              <a:blipFill>
                <a:blip r:embed="rId4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462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ACB85-E3EC-0BBC-7BE6-50D34B0E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8AD522E-A21C-F6E0-A163-62CB6B47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7DB7A4-A02A-A5EA-1F9B-A009FCCD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265293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What is </a:t>
            </a:r>
            <a:r>
              <a:rPr lang="en-GB" sz="2000" dirty="0" err="1">
                <a:solidFill>
                  <a:schemeClr val="tx1"/>
                </a:solidFill>
              </a:rPr>
              <a:t>trie</a:t>
            </a:r>
            <a:r>
              <a:rPr lang="en-GB" sz="2000" dirty="0">
                <a:solidFill>
                  <a:schemeClr val="tx1"/>
                </a:solidFill>
              </a:rPr>
              <a:t>-based postprocessing?</a:t>
            </a:r>
          </a:p>
          <a:p>
            <a:pPr lvl="1"/>
            <a:r>
              <a:rPr lang="en-GB" sz="1600" dirty="0"/>
              <a:t>Read a bias list, reward output that extends to the words in the bias list</a:t>
            </a:r>
            <a:endParaRPr lang="en-GB" sz="1600" dirty="0">
              <a:solidFill>
                <a:schemeClr val="tx1"/>
              </a:solidFill>
            </a:endParaRPr>
          </a:p>
          <a:p>
            <a:pPr lvl="1"/>
            <a:r>
              <a:rPr lang="en-GB" sz="1600" dirty="0"/>
              <a:t>If the output does not extend to the complete biased phrase, revoke reward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24B62-F163-4F99-E7EB-DCCC3BB2F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81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80E2ABE-06CC-409A-F4E7-E614FD35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6F8A5EE-4B7D-32DC-7A66-5979BBE03802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54DDFF5-EEA2-F9F7-822A-77096D46FC37}"/>
              </a:ext>
            </a:extLst>
          </p:cNvPr>
          <p:cNvSpPr/>
          <p:nvPr/>
        </p:nvSpPr>
        <p:spPr>
          <a:xfrm>
            <a:off x="304570" y="3791674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2F5512-614D-7A40-B9D2-7CEABADF241C}"/>
              </a:ext>
            </a:extLst>
          </p:cNvPr>
          <p:cNvSpPr txBox="1"/>
          <p:nvPr/>
        </p:nvSpPr>
        <p:spPr>
          <a:xfrm>
            <a:off x="437706" y="37620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SOS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888E049-DC73-A0D3-5B25-35029CE73F4E}"/>
              </a:ext>
            </a:extLst>
          </p:cNvPr>
          <p:cNvSpPr/>
          <p:nvPr/>
        </p:nvSpPr>
        <p:spPr>
          <a:xfrm>
            <a:off x="1673500" y="339603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7F0935D-A647-0B2D-0305-485F4FDF81FB}"/>
              </a:ext>
            </a:extLst>
          </p:cNvPr>
          <p:cNvSpPr txBox="1"/>
          <p:nvPr/>
        </p:nvSpPr>
        <p:spPr>
          <a:xfrm>
            <a:off x="1894100" y="33664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the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C44C64A-2C0E-4BC2-7535-23C443BE454A}"/>
              </a:ext>
            </a:extLst>
          </p:cNvPr>
          <p:cNvSpPr/>
          <p:nvPr/>
        </p:nvSpPr>
        <p:spPr>
          <a:xfrm>
            <a:off x="3079574" y="295958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6E9DC1-187E-A428-A8D9-E7F027D53356}"/>
              </a:ext>
            </a:extLst>
          </p:cNvPr>
          <p:cNvSpPr txBox="1"/>
          <p:nvPr/>
        </p:nvSpPr>
        <p:spPr>
          <a:xfrm>
            <a:off x="3234132" y="292996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quick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97D691C-EAB9-E4CD-B65D-D8FB92EA89D8}"/>
              </a:ext>
            </a:extLst>
          </p:cNvPr>
          <p:cNvSpPr/>
          <p:nvPr/>
        </p:nvSpPr>
        <p:spPr>
          <a:xfrm>
            <a:off x="3098811" y="348773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167D3B-3F79-0C27-EC7B-07805CE7D564}"/>
              </a:ext>
            </a:extLst>
          </p:cNvPr>
          <p:cNvSpPr txBox="1"/>
          <p:nvPr/>
        </p:nvSpPr>
        <p:spPr>
          <a:xfrm>
            <a:off x="3272604" y="34563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quite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3892B1F0-C80D-D83A-81E9-39468C267D69}"/>
              </a:ext>
            </a:extLst>
          </p:cNvPr>
          <p:cNvSpPr/>
          <p:nvPr/>
        </p:nvSpPr>
        <p:spPr>
          <a:xfrm>
            <a:off x="4584544" y="2621606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40AEABD-E02D-0666-8C52-6E2D06DF442A}"/>
              </a:ext>
            </a:extLst>
          </p:cNvPr>
          <p:cNvSpPr txBox="1"/>
          <p:nvPr/>
        </p:nvSpPr>
        <p:spPr>
          <a:xfrm>
            <a:off x="4644964" y="259071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brown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E15201B2-8422-8E2B-6CE5-E45A0B8793F2}"/>
              </a:ext>
            </a:extLst>
          </p:cNvPr>
          <p:cNvSpPr/>
          <p:nvPr/>
        </p:nvSpPr>
        <p:spPr>
          <a:xfrm>
            <a:off x="4603781" y="314975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D640CBC-A1BA-0560-E152-28D42554ACC5}"/>
              </a:ext>
            </a:extLst>
          </p:cNvPr>
          <p:cNvSpPr txBox="1"/>
          <p:nvPr/>
        </p:nvSpPr>
        <p:spPr>
          <a:xfrm>
            <a:off x="4826685" y="314343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fox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F9A08966-B6F9-7480-26C1-21A1B364563E}"/>
              </a:ext>
            </a:extLst>
          </p:cNvPr>
          <p:cNvSpPr/>
          <p:nvPr/>
        </p:nvSpPr>
        <p:spPr>
          <a:xfrm>
            <a:off x="1673500" y="4149268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B4018C1-72EF-0E8E-AFEE-513CC95EB17E}"/>
              </a:ext>
            </a:extLst>
          </p:cNvPr>
          <p:cNvSpPr txBox="1"/>
          <p:nvPr/>
        </p:nvSpPr>
        <p:spPr>
          <a:xfrm>
            <a:off x="1986173" y="41444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073BDDDB-3C94-62CF-EEB2-715F9460647E}"/>
              </a:ext>
            </a:extLst>
          </p:cNvPr>
          <p:cNvSpPr/>
          <p:nvPr/>
        </p:nvSpPr>
        <p:spPr>
          <a:xfrm>
            <a:off x="3079574" y="4016991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B7CA379D-4D0F-2D2C-C144-DAC6D88137A4}"/>
              </a:ext>
            </a:extLst>
          </p:cNvPr>
          <p:cNvSpPr txBox="1"/>
          <p:nvPr/>
        </p:nvSpPr>
        <p:spPr>
          <a:xfrm>
            <a:off x="3234132" y="39873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quick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D89F6824-E394-B47D-7FE2-0764B9B1F69A}"/>
              </a:ext>
            </a:extLst>
          </p:cNvPr>
          <p:cNvSpPr/>
          <p:nvPr/>
        </p:nvSpPr>
        <p:spPr>
          <a:xfrm>
            <a:off x="3098811" y="4545143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8B59D68-8BED-977D-C620-68089112F030}"/>
              </a:ext>
            </a:extLst>
          </p:cNvPr>
          <p:cNvSpPr txBox="1"/>
          <p:nvPr/>
        </p:nvSpPr>
        <p:spPr>
          <a:xfrm>
            <a:off x="3258532" y="452194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ED838CC9-81C4-3AE9-7C92-B206113EB4A3}"/>
              </a:ext>
            </a:extLst>
          </p:cNvPr>
          <p:cNvSpPr/>
          <p:nvPr/>
        </p:nvSpPr>
        <p:spPr>
          <a:xfrm>
            <a:off x="4584544" y="4320160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D49C021-3EB1-2B6D-B7CE-D59DC4D58415}"/>
              </a:ext>
            </a:extLst>
          </p:cNvPr>
          <p:cNvSpPr txBox="1"/>
          <p:nvPr/>
        </p:nvSpPr>
        <p:spPr>
          <a:xfrm>
            <a:off x="4723154" y="429032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quiet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A64F80F0-2538-1307-173D-FE11489C14F7}"/>
              </a:ext>
            </a:extLst>
          </p:cNvPr>
          <p:cNvSpPr/>
          <p:nvPr/>
        </p:nvSpPr>
        <p:spPr>
          <a:xfrm>
            <a:off x="4603781" y="4848312"/>
            <a:ext cx="938253" cy="3400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09B70E14-D9CB-5386-84CC-DD5B96D1E1AA}"/>
              </a:ext>
            </a:extLst>
          </p:cNvPr>
          <p:cNvSpPr txBox="1"/>
          <p:nvPr/>
        </p:nvSpPr>
        <p:spPr>
          <a:xfrm>
            <a:off x="4689034" y="4812596"/>
            <a:ext cx="86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brown</a:t>
            </a:r>
          </a:p>
        </p:txBody>
      </p: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5FC3CF7C-FC06-FD97-3408-68E7C04C5E46}"/>
              </a:ext>
            </a:extLst>
          </p:cNvPr>
          <p:cNvCxnSpPr>
            <a:cxnSpLocks/>
          </p:cNvCxnSpPr>
          <p:nvPr/>
        </p:nvCxnSpPr>
        <p:spPr>
          <a:xfrm>
            <a:off x="1365425" y="3923762"/>
            <a:ext cx="4420926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1A413A17-759F-F5A6-8734-D123E5EC7B39}"/>
              </a:ext>
            </a:extLst>
          </p:cNvPr>
          <p:cNvSpPr txBox="1"/>
          <p:nvPr/>
        </p:nvSpPr>
        <p:spPr>
          <a:xfrm>
            <a:off x="119243" y="253771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Decoding step 3</a:t>
            </a:r>
          </a:p>
        </p:txBody>
      </p:sp>
      <p:cxnSp>
        <p:nvCxnSpPr>
          <p:cNvPr id="172" name="直接箭头连接符 171">
            <a:extLst>
              <a:ext uri="{FF2B5EF4-FFF2-40B4-BE49-F238E27FC236}">
                <a16:creationId xmlns:a16="http://schemas.microsoft.com/office/drawing/2014/main" id="{94CF7D39-5F9B-E7E4-11F4-987B812F5187}"/>
              </a:ext>
            </a:extLst>
          </p:cNvPr>
          <p:cNvCxnSpPr>
            <a:cxnSpLocks/>
          </p:cNvCxnSpPr>
          <p:nvPr/>
        </p:nvCxnSpPr>
        <p:spPr>
          <a:xfrm flipV="1">
            <a:off x="1242109" y="357490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97DCAC31-63F1-6271-8394-D19FFD3A9108}"/>
              </a:ext>
            </a:extLst>
          </p:cNvPr>
          <p:cNvCxnSpPr>
            <a:cxnSpLocks/>
          </p:cNvCxnSpPr>
          <p:nvPr/>
        </p:nvCxnSpPr>
        <p:spPr>
          <a:xfrm>
            <a:off x="1261594" y="4127980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直接箭头连接符 175">
            <a:extLst>
              <a:ext uri="{FF2B5EF4-FFF2-40B4-BE49-F238E27FC236}">
                <a16:creationId xmlns:a16="http://schemas.microsoft.com/office/drawing/2014/main" id="{D13F0422-54CB-FC94-69AE-B6B61FDFDA89}"/>
              </a:ext>
            </a:extLst>
          </p:cNvPr>
          <p:cNvCxnSpPr>
            <a:cxnSpLocks/>
          </p:cNvCxnSpPr>
          <p:nvPr/>
        </p:nvCxnSpPr>
        <p:spPr>
          <a:xfrm>
            <a:off x="2667668" y="4504534"/>
            <a:ext cx="411192" cy="200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6D97C467-81F4-BD54-2065-A5F8BD2D9CCE}"/>
              </a:ext>
            </a:extLst>
          </p:cNvPr>
          <p:cNvCxnSpPr>
            <a:cxnSpLocks/>
          </p:cNvCxnSpPr>
          <p:nvPr/>
        </p:nvCxnSpPr>
        <p:spPr>
          <a:xfrm>
            <a:off x="2667668" y="4195861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359458C1-256A-3AE8-7CAD-1FEBC8D578C9}"/>
              </a:ext>
            </a:extLst>
          </p:cNvPr>
          <p:cNvCxnSpPr>
            <a:cxnSpLocks/>
          </p:cNvCxnSpPr>
          <p:nvPr/>
        </p:nvCxnSpPr>
        <p:spPr>
          <a:xfrm>
            <a:off x="2656835" y="3681506"/>
            <a:ext cx="4111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42411285-E810-76AD-CE55-D80E44E8D424}"/>
              </a:ext>
            </a:extLst>
          </p:cNvPr>
          <p:cNvCxnSpPr/>
          <p:nvPr/>
        </p:nvCxnSpPr>
        <p:spPr>
          <a:xfrm flipV="1">
            <a:off x="2637350" y="3154191"/>
            <a:ext cx="430677" cy="2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32CED7F9-9506-1B9F-303C-44F06F9A0BEB}"/>
              </a:ext>
            </a:extLst>
          </p:cNvPr>
          <p:cNvSpPr txBox="1"/>
          <p:nvPr/>
        </p:nvSpPr>
        <p:spPr>
          <a:xfrm>
            <a:off x="788784" y="3333734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p=0.6</a:t>
            </a:r>
          </a:p>
        </p:txBody>
      </p:sp>
      <p:sp>
        <p:nvSpPr>
          <p:cNvPr id="192" name="文本框 191">
            <a:extLst>
              <a:ext uri="{FF2B5EF4-FFF2-40B4-BE49-F238E27FC236}">
                <a16:creationId xmlns:a16="http://schemas.microsoft.com/office/drawing/2014/main" id="{74840B2B-0EB8-FB61-8B7C-ACCD72061566}"/>
              </a:ext>
            </a:extLst>
          </p:cNvPr>
          <p:cNvSpPr txBox="1"/>
          <p:nvPr/>
        </p:nvSpPr>
        <p:spPr>
          <a:xfrm>
            <a:off x="836215" y="4266177"/>
            <a:ext cx="77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F69043E0-A086-5AC5-1737-BC6B66FAB468}"/>
              </a:ext>
            </a:extLst>
          </p:cNvPr>
          <p:cNvSpPr txBox="1"/>
          <p:nvPr/>
        </p:nvSpPr>
        <p:spPr>
          <a:xfrm>
            <a:off x="2168746" y="4599778"/>
            <a:ext cx="8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p=0.3</a:t>
            </a:r>
          </a:p>
        </p:txBody>
      </p:sp>
      <p:sp>
        <p:nvSpPr>
          <p:cNvPr id="194" name="文本框 193">
            <a:extLst>
              <a:ext uri="{FF2B5EF4-FFF2-40B4-BE49-F238E27FC236}">
                <a16:creationId xmlns:a16="http://schemas.microsoft.com/office/drawing/2014/main" id="{063A39BE-BAB2-92CF-6AFA-1829B9A7002F}"/>
              </a:ext>
            </a:extLst>
          </p:cNvPr>
          <p:cNvSpPr txBox="1"/>
          <p:nvPr/>
        </p:nvSpPr>
        <p:spPr>
          <a:xfrm>
            <a:off x="2517138" y="3894028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p=0.7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9047D148-D929-2902-DEB7-BC93F88AB907}"/>
              </a:ext>
            </a:extLst>
          </p:cNvPr>
          <p:cNvSpPr txBox="1"/>
          <p:nvPr/>
        </p:nvSpPr>
        <p:spPr>
          <a:xfrm>
            <a:off x="2213970" y="2950673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p=0.55</a:t>
            </a:r>
          </a:p>
        </p:txBody>
      </p:sp>
      <p:sp>
        <p:nvSpPr>
          <p:cNvPr id="196" name="文本框 195">
            <a:extLst>
              <a:ext uri="{FF2B5EF4-FFF2-40B4-BE49-F238E27FC236}">
                <a16:creationId xmlns:a16="http://schemas.microsoft.com/office/drawing/2014/main" id="{0770CEF8-EDB6-07E6-D906-8F602F1B7C5F}"/>
              </a:ext>
            </a:extLst>
          </p:cNvPr>
          <p:cNvSpPr txBox="1"/>
          <p:nvPr/>
        </p:nvSpPr>
        <p:spPr>
          <a:xfrm>
            <a:off x="2359251" y="3659189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p=0.45</a:t>
            </a:r>
          </a:p>
        </p:txBody>
      </p: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15CC2632-FFAF-3542-E05E-941BC67827DE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4055637" y="2791622"/>
            <a:ext cx="528907" cy="1829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CB2FF481-5019-DAA8-AB4B-95BD1C232182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4037064" y="3274292"/>
            <a:ext cx="566717" cy="45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E58B27F3-C18B-A50F-2BE1-C3BF9EA7B0FF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4037064" y="4490176"/>
            <a:ext cx="547480" cy="54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973A5239-F874-CC39-19A8-BC1B0FD2AE79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4041494" y="4838636"/>
            <a:ext cx="562287" cy="179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>
            <a:extLst>
              <a:ext uri="{FF2B5EF4-FFF2-40B4-BE49-F238E27FC236}">
                <a16:creationId xmlns:a16="http://schemas.microsoft.com/office/drawing/2014/main" id="{6732A976-C27D-8440-E8C6-5ED9B966011C}"/>
              </a:ext>
            </a:extLst>
          </p:cNvPr>
          <p:cNvCxnSpPr>
            <a:cxnSpLocks/>
          </p:cNvCxnSpPr>
          <p:nvPr/>
        </p:nvCxnSpPr>
        <p:spPr>
          <a:xfrm>
            <a:off x="3134775" y="4176843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>
            <a:extLst>
              <a:ext uri="{FF2B5EF4-FFF2-40B4-BE49-F238E27FC236}">
                <a16:creationId xmlns:a16="http://schemas.microsoft.com/office/drawing/2014/main" id="{F013EE5A-98AE-3196-6DC5-4FD351337E07}"/>
              </a:ext>
            </a:extLst>
          </p:cNvPr>
          <p:cNvCxnSpPr>
            <a:cxnSpLocks/>
          </p:cNvCxnSpPr>
          <p:nvPr/>
        </p:nvCxnSpPr>
        <p:spPr>
          <a:xfrm>
            <a:off x="3148971" y="363049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文本框 232">
            <a:extLst>
              <a:ext uri="{FF2B5EF4-FFF2-40B4-BE49-F238E27FC236}">
                <a16:creationId xmlns:a16="http://schemas.microsoft.com/office/drawing/2014/main" id="{D5E236FA-7AEF-458B-6695-E823E95AEFE2}"/>
              </a:ext>
            </a:extLst>
          </p:cNvPr>
          <p:cNvSpPr txBox="1"/>
          <p:nvPr/>
        </p:nvSpPr>
        <p:spPr>
          <a:xfrm>
            <a:off x="3715473" y="2551419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p=0.7</a:t>
            </a: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5400100A-FDB0-B8E0-E9F4-20349990CBC0}"/>
              </a:ext>
            </a:extLst>
          </p:cNvPr>
          <p:cNvSpPr txBox="1"/>
          <p:nvPr/>
        </p:nvSpPr>
        <p:spPr>
          <a:xfrm>
            <a:off x="3984234" y="3352438"/>
            <a:ext cx="89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p=0.3</a:t>
            </a: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BA615B42-5C3A-34E1-BF80-0DF6604E676A}"/>
              </a:ext>
            </a:extLst>
          </p:cNvPr>
          <p:cNvSpPr txBox="1"/>
          <p:nvPr/>
        </p:nvSpPr>
        <p:spPr>
          <a:xfrm>
            <a:off x="3959945" y="4209334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p=0.4</a:t>
            </a:r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B06744FC-EE06-2B22-BB57-3746B3604301}"/>
              </a:ext>
            </a:extLst>
          </p:cNvPr>
          <p:cNvSpPr txBox="1"/>
          <p:nvPr/>
        </p:nvSpPr>
        <p:spPr>
          <a:xfrm>
            <a:off x="3839625" y="4964331"/>
            <a:ext cx="89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p=0.6</a:t>
            </a:r>
          </a:p>
        </p:txBody>
      </p:sp>
      <p:cxnSp>
        <p:nvCxnSpPr>
          <p:cNvPr id="240" name="直接连接符 239">
            <a:extLst>
              <a:ext uri="{FF2B5EF4-FFF2-40B4-BE49-F238E27FC236}">
                <a16:creationId xmlns:a16="http://schemas.microsoft.com/office/drawing/2014/main" id="{568AADCF-EF8B-CCDC-73EB-D48DDFCCCBCC}"/>
              </a:ext>
            </a:extLst>
          </p:cNvPr>
          <p:cNvCxnSpPr>
            <a:cxnSpLocks/>
          </p:cNvCxnSpPr>
          <p:nvPr/>
        </p:nvCxnSpPr>
        <p:spPr>
          <a:xfrm>
            <a:off x="4670605" y="3308512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>
            <a:extLst>
              <a:ext uri="{FF2B5EF4-FFF2-40B4-BE49-F238E27FC236}">
                <a16:creationId xmlns:a16="http://schemas.microsoft.com/office/drawing/2014/main" id="{28BCAA2D-BA3F-FA07-7031-A1899F2FDF9C}"/>
              </a:ext>
            </a:extLst>
          </p:cNvPr>
          <p:cNvCxnSpPr>
            <a:cxnSpLocks/>
          </p:cNvCxnSpPr>
          <p:nvPr/>
        </p:nvCxnSpPr>
        <p:spPr>
          <a:xfrm>
            <a:off x="4655075" y="4485446"/>
            <a:ext cx="802932" cy="112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FABF08B-4E05-A88E-8F41-D4F1C90C66F1}"/>
              </a:ext>
            </a:extLst>
          </p:cNvPr>
          <p:cNvSpPr txBox="1"/>
          <p:nvPr/>
        </p:nvSpPr>
        <p:spPr>
          <a:xfrm>
            <a:off x="529823" y="2291035"/>
            <a:ext cx="6240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Beam Search w/ Beam size 2 = Only keep two partial hypothesis at any time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5208B4-59B1-4368-2598-63F6620CC17D}"/>
              </a:ext>
            </a:extLst>
          </p:cNvPr>
          <p:cNvSpPr txBox="1"/>
          <p:nvPr/>
        </p:nvSpPr>
        <p:spPr>
          <a:xfrm>
            <a:off x="5556424" y="2583218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1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score=-0.63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58759C-FD01-B28A-F9AC-B5C24431ED33}"/>
              </a:ext>
            </a:extLst>
          </p:cNvPr>
          <p:cNvSpPr txBox="1"/>
          <p:nvPr/>
        </p:nvSpPr>
        <p:spPr>
          <a:xfrm>
            <a:off x="5556424" y="3131436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Partial hypothesis 2</a:t>
            </a:r>
          </a:p>
          <a:p>
            <a:r>
              <a:rPr lang="en-GB" sz="1200" dirty="0">
                <a:solidFill>
                  <a:schemeClr val="accent1"/>
                </a:solidFill>
              </a:rPr>
              <a:t>score=</a:t>
            </a:r>
            <a:r>
              <a:rPr lang="en-GB" sz="1200" dirty="0">
                <a:solidFill>
                  <a:schemeClr val="accent1"/>
                </a:solidFill>
                <a:highlight>
                  <a:srgbClr val="FFD1D1"/>
                </a:highlight>
              </a:rPr>
              <a:t>-1.00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89DDED-C113-2B01-5BB0-F40FDF903D10}"/>
              </a:ext>
            </a:extLst>
          </p:cNvPr>
          <p:cNvSpPr txBox="1"/>
          <p:nvPr/>
        </p:nvSpPr>
        <p:spPr>
          <a:xfrm>
            <a:off x="5572818" y="424302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Partial hypothesis 3</a:t>
            </a:r>
          </a:p>
          <a:p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score=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D1D1"/>
                </a:highlight>
              </a:rPr>
              <a:t>-0.95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5422D8F-5899-1D3C-D374-31B93E780D9E}"/>
                  </a:ext>
                </a:extLst>
              </p:cNvPr>
              <p:cNvSpPr txBox="1"/>
              <p:nvPr/>
            </p:nvSpPr>
            <p:spPr>
              <a:xfrm>
                <a:off x="5572818" y="4791246"/>
                <a:ext cx="162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Partial hypothesis 4</a:t>
                </a:r>
              </a:p>
              <a:p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score=8.86 </a:t>
                </a:r>
                <a:r>
                  <a:rPr lang="en-GB" sz="1200" dirty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200" dirty="0">
                    <a:solidFill>
                      <a:schemeClr val="accent3">
                        <a:lumMod val="75000"/>
                      </a:schemeClr>
                    </a:solidFill>
                  </a:rPr>
                  <a:t>=-0.77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5422D8F-5899-1D3C-D374-31B93E780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818" y="4791246"/>
                <a:ext cx="1622432" cy="461665"/>
              </a:xfrm>
              <a:prstGeom prst="rect">
                <a:avLst/>
              </a:prstGeom>
              <a:blipFill>
                <a:blip r:embed="rId3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A635C88-6D71-0B62-4223-FA271FF656AE}"/>
              </a:ext>
            </a:extLst>
          </p:cNvPr>
          <p:cNvSpPr txBox="1"/>
          <p:nvPr/>
        </p:nvSpPr>
        <p:spPr>
          <a:xfrm>
            <a:off x="472938" y="5316599"/>
            <a:ext cx="1826141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/>
              <a:t>Bias list:</a:t>
            </a:r>
          </a:p>
          <a:p>
            <a:pPr marL="342900" indent="-342900">
              <a:buAutoNum type="arabicPeriod"/>
            </a:pPr>
            <a:r>
              <a:rPr lang="en-GB" dirty="0"/>
              <a:t>Quiet </a:t>
            </a:r>
            <a:r>
              <a:rPr lang="en-GB" dirty="0">
                <a:solidFill>
                  <a:srgbClr val="FF0000"/>
                </a:solidFill>
              </a:rPr>
              <a:t>cat</a:t>
            </a:r>
          </a:p>
          <a:p>
            <a:pPr marL="342900" indent="-342900">
              <a:buAutoNum type="arabicPeriod"/>
            </a:pPr>
            <a:r>
              <a:rPr lang="en-GB" dirty="0"/>
              <a:t>Cute dog</a:t>
            </a:r>
          </a:p>
          <a:p>
            <a:pPr marL="342900" indent="-342900">
              <a:buAutoNum type="arabicPeriod"/>
            </a:pPr>
            <a:r>
              <a:rPr lang="en-GB" dirty="0"/>
              <a:t>Happy hippo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F96BE5D7-D355-064E-7652-0C9803EEE138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2392917" y="5181928"/>
            <a:ext cx="2726611" cy="7849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BBBD2F9-E02B-0D0B-4E0E-8A868EF5F294}"/>
              </a:ext>
            </a:extLst>
          </p:cNvPr>
          <p:cNvSpPr txBox="1"/>
          <p:nvPr/>
        </p:nvSpPr>
        <p:spPr>
          <a:xfrm>
            <a:off x="2750930" y="5971313"/>
            <a:ext cx="4235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Does not extend to quiet cat. Revoke reward</a:t>
            </a:r>
          </a:p>
        </p:txBody>
      </p:sp>
    </p:spTree>
    <p:extLst>
      <p:ext uri="{BB962C8B-B14F-4D97-AF65-F5344CB8AC3E}">
        <p14:creationId xmlns:p14="http://schemas.microsoft.com/office/powerpoint/2010/main" val="3067232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425B-B975-484B-84D6-FE934475D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AC53444-6395-C50F-2931-C6B9F9025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B97F25-9A71-2335-66CC-F91897E21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425489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How to improve Trie-based postprocessing with K-step prediction?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23D519-BBE8-6D72-D992-F139142CBA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82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97E07A4-4CF8-58B3-890A-34E94CE0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2D5A85-69D2-0227-563A-6C154CD5CD45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689729-79BE-88F3-820D-A079269A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83" y="1495933"/>
            <a:ext cx="5324527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8E178-788E-28D4-8CC9-94EA312FE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F87065E-3017-7CB5-E1F0-945F3FDC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B2F57C-9CD7-29FD-09CA-619E58B0E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8" y="425489"/>
            <a:ext cx="9015412" cy="8109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How to extend models with K-step prediction capabilities?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BC6126-BE76-775D-EA9F-734182984F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83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3FA119-176D-3489-CBF8-C70D79FA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5B6AA3F-66F8-FD01-F8C7-2E0653D88F72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3A4D50-9C2F-EB9B-05E1-02DFC185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13" y="1206543"/>
            <a:ext cx="4810433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32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8D14F-AEB4-053F-F360-BB09F80D4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6DB0115-1E48-ECC2-46DB-929B6D93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6B195-75B5-A59E-5E03-80907BFA7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84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18A3F88-D5B2-F075-FCE2-BFC92805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466DAE7-40A5-E96F-0C1B-044B43305B89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AC748B0-98A3-946C-4A24-2556EEA4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0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Experiment Setup</a:t>
            </a:r>
          </a:p>
          <a:p>
            <a:pPr lvl="1"/>
            <a:r>
              <a:rPr lang="en-GB" dirty="0"/>
              <a:t>Adapt Whisper to 10 hours of training data with rare words</a:t>
            </a:r>
          </a:p>
          <a:p>
            <a:pPr lvl="1"/>
            <a:r>
              <a:rPr lang="en-GB" dirty="0"/>
              <a:t>Tested on two datasets</a:t>
            </a:r>
          </a:p>
          <a:p>
            <a:pPr lvl="1"/>
            <a:endParaRPr lang="en-GB" dirty="0"/>
          </a:p>
          <a:p>
            <a:r>
              <a:rPr lang="en-GB" sz="2000" dirty="0">
                <a:solidFill>
                  <a:schemeClr val="tx1"/>
                </a:solidFill>
              </a:rPr>
              <a:t>Dataset 1: National Speech Corpus Part 2 (NSC-Part2) [1]</a:t>
            </a:r>
          </a:p>
          <a:p>
            <a:pPr lvl="1"/>
            <a:r>
              <a:rPr lang="en-GB" sz="1600" dirty="0"/>
              <a:t>They are recordings of people asking for directions</a:t>
            </a:r>
          </a:p>
          <a:p>
            <a:pPr lvl="1"/>
            <a:r>
              <a:rPr lang="en-GB" sz="1600" dirty="0"/>
              <a:t>We take 13K unique utterances from the dataset</a:t>
            </a:r>
          </a:p>
          <a:p>
            <a:pPr lvl="1"/>
            <a:r>
              <a:rPr lang="en-GB" sz="1600" dirty="0"/>
              <a:t>Bias list: We collect words from the dataset if they are not common words [3]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9610C2F-129E-615E-B792-0E287E53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31" y="3399671"/>
            <a:ext cx="4865846" cy="28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6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4452F-FC02-851C-5B8F-72C95009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6AD0B05-7A34-9A6A-2E39-FD86EACF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F7931D-A2E7-8D68-055B-E2F3D7714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85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258C454-0103-1524-7095-585B88F0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1AF6722-D692-882D-3ECA-2E9090CB6DEB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6B0A5F1-E46E-7F38-C50A-E2A68246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0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Results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838247-88FB-2E4F-3EE7-1699EBF8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714"/>
            <a:ext cx="9144000" cy="43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80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E90DB-C69D-5A56-CAA5-8484CE8C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41CB319-AD78-B47A-75E8-B3830F6A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244930"/>
            <a:ext cx="1536136" cy="5540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22221-4B20-ACA1-CA35-20678EE08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86</a:t>
            </a:fld>
            <a:endParaRPr lang="en-SG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D5E77C8-6F41-D7A9-9AEA-75021856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26" y="-278470"/>
            <a:ext cx="9144000" cy="835747"/>
          </a:xfrm>
        </p:spPr>
        <p:txBody>
          <a:bodyPr/>
          <a:lstStyle/>
          <a:p>
            <a:r>
              <a:rPr lang="en-GB" sz="2000" dirty="0"/>
              <a:t>B2b. </a:t>
            </a:r>
            <a:r>
              <a:rPr lang="en-US" sz="2000" b="1" dirty="0"/>
              <a:t>Trie-based Postprocessing with K-step Prediction</a:t>
            </a:r>
            <a:endParaRPr lang="en-GB" sz="20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88A73CF-2D8C-1C69-4C7D-A7102E8359FD}"/>
              </a:ext>
            </a:extLst>
          </p:cNvPr>
          <p:cNvSpPr txBox="1"/>
          <p:nvPr/>
        </p:nvSpPr>
        <p:spPr>
          <a:xfrm>
            <a:off x="13283" y="6714380"/>
            <a:ext cx="5559535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Sun, </a:t>
            </a:r>
            <a:r>
              <a:rPr lang="en-GB" sz="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Guangzhi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Chao Zhang, and Philip C. Woodland. "Tree-constrained pointer generator for end-to-end contextual speech recognition." </a:t>
            </a:r>
            <a:r>
              <a:rPr lang="en-GB" sz="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 IEEE Automatic Speech Recognition and Understanding Workshop (ASRU)</a:t>
            </a:r>
            <a:r>
              <a:rPr lang="en-GB" sz="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</a:t>
            </a:r>
            <a:endParaRPr lang="en-GB" sz="40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A7E5631-ADC1-8250-FEB8-E984DC8E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2" y="521830"/>
            <a:ext cx="9015412" cy="5323157"/>
          </a:xfrm>
        </p:spPr>
        <p:txBody>
          <a:bodyPr/>
          <a:lstStyle/>
          <a:p>
            <a:r>
              <a:rPr lang="en-GB" sz="2000" dirty="0">
                <a:solidFill>
                  <a:schemeClr val="tx1"/>
                </a:solidFill>
              </a:rPr>
              <a:t>Ablation Study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B7292-1F07-F2AD-48E5-A232C254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01" y="1013013"/>
            <a:ext cx="5272973" cy="25972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7CC136-3883-9287-3A68-4A2CFC4C9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20" y="3619528"/>
            <a:ext cx="4931454" cy="2716642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6E14252-FE3D-6645-12BE-95BF33ED6B7D}"/>
              </a:ext>
            </a:extLst>
          </p:cNvPr>
          <p:cNvCxnSpPr>
            <a:cxnSpLocks/>
          </p:cNvCxnSpPr>
          <p:nvPr/>
        </p:nvCxnSpPr>
        <p:spPr>
          <a:xfrm>
            <a:off x="472966" y="3619528"/>
            <a:ext cx="7914289" cy="1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12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矩形 110">
            <a:extLst>
              <a:ext uri="{FF2B5EF4-FFF2-40B4-BE49-F238E27FC236}">
                <a16:creationId xmlns:a16="http://schemas.microsoft.com/office/drawing/2014/main" id="{FA6EAB94-C17A-04B8-C4B6-87D8D47BC857}"/>
              </a:ext>
            </a:extLst>
          </p:cNvPr>
          <p:cNvSpPr/>
          <p:nvPr/>
        </p:nvSpPr>
        <p:spPr>
          <a:xfrm>
            <a:off x="487022" y="2413591"/>
            <a:ext cx="5979355" cy="1327542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C87A3-FCCB-0C5F-4E63-B0F73402D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87031-3A6D-4125-8D93-FCFF1AEFD90E}" type="slidenum">
              <a:rPr lang="en-SG" smtClean="0"/>
              <a:pPr>
                <a:defRPr/>
              </a:pPr>
              <a:t>9</a:t>
            </a:fld>
            <a:endParaRPr lang="en-SG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805F747-F8D1-C8C0-F0F0-196DE5751B68}"/>
              </a:ext>
            </a:extLst>
          </p:cNvPr>
          <p:cNvCxnSpPr>
            <a:cxnSpLocks/>
          </p:cNvCxnSpPr>
          <p:nvPr/>
        </p:nvCxnSpPr>
        <p:spPr>
          <a:xfrm flipV="1">
            <a:off x="1526354" y="43732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4FE248C-63E4-F5A6-9755-C82D5A68671C}"/>
              </a:ext>
            </a:extLst>
          </p:cNvPr>
          <p:cNvSpPr/>
          <p:nvPr/>
        </p:nvSpPr>
        <p:spPr>
          <a:xfrm>
            <a:off x="1232384" y="3836490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AC3D9F-9D35-0D28-B458-12A750095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9" y="4683243"/>
            <a:ext cx="199490" cy="18504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414290-C017-8FE7-9DB3-AF4A2ADF0FBF}"/>
              </a:ext>
            </a:extLst>
          </p:cNvPr>
          <p:cNvSpPr txBox="1"/>
          <p:nvPr/>
        </p:nvSpPr>
        <p:spPr>
          <a:xfrm>
            <a:off x="1161337" y="3880632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32CAD2-5917-516E-60EE-5BBD4D52A61D}"/>
              </a:ext>
            </a:extLst>
          </p:cNvPr>
          <p:cNvSpPr txBox="1"/>
          <p:nvPr/>
        </p:nvSpPr>
        <p:spPr>
          <a:xfrm>
            <a:off x="764853" y="246345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</a:t>
            </a:r>
            <a:r>
              <a:rPr lang="en-GB" dirty="0">
                <a:solidFill>
                  <a:srgbClr val="FF0000"/>
                </a:solidFill>
              </a:rPr>
              <a:t>ten niece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3A2271-5517-52ED-1079-E63628930507}"/>
              </a:ext>
            </a:extLst>
          </p:cNvPr>
          <p:cNvSpPr txBox="1"/>
          <p:nvPr/>
        </p:nvSpPr>
        <p:spPr>
          <a:xfrm>
            <a:off x="1027008" y="45939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tennis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17768A3-AD93-691A-6346-5887171AAFB0}"/>
              </a:ext>
            </a:extLst>
          </p:cNvPr>
          <p:cNvCxnSpPr>
            <a:cxnSpLocks/>
          </p:cNvCxnSpPr>
          <p:nvPr/>
        </p:nvCxnSpPr>
        <p:spPr>
          <a:xfrm flipV="1">
            <a:off x="1526354" y="3588470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FA8362B-E25D-2AD6-CE30-6473C744E1C3}"/>
              </a:ext>
            </a:extLst>
          </p:cNvPr>
          <p:cNvSpPr/>
          <p:nvPr/>
        </p:nvSpPr>
        <p:spPr>
          <a:xfrm>
            <a:off x="1232384" y="3040256"/>
            <a:ext cx="613243" cy="5367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4705EB-B707-768D-5279-98AF4DE322DD}"/>
              </a:ext>
            </a:extLst>
          </p:cNvPr>
          <p:cNvSpPr txBox="1"/>
          <p:nvPr/>
        </p:nvSpPr>
        <p:spPr>
          <a:xfrm>
            <a:off x="1161337" y="3084398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Decoder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9B56975-50A5-27B6-54D6-A1F2BB2DBE5F}"/>
              </a:ext>
            </a:extLst>
          </p:cNvPr>
          <p:cNvCxnSpPr>
            <a:cxnSpLocks/>
          </p:cNvCxnSpPr>
          <p:nvPr/>
        </p:nvCxnSpPr>
        <p:spPr>
          <a:xfrm flipV="1">
            <a:off x="1519849" y="280212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C20B5C4-948D-2F38-F498-F8DFDF724831}"/>
              </a:ext>
            </a:extLst>
          </p:cNvPr>
          <p:cNvCxnSpPr>
            <a:cxnSpLocks/>
          </p:cNvCxnSpPr>
          <p:nvPr/>
        </p:nvCxnSpPr>
        <p:spPr>
          <a:xfrm flipV="1">
            <a:off x="1519451" y="229641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210E636-D45F-54B2-6155-57A2E7DFF706}"/>
              </a:ext>
            </a:extLst>
          </p:cNvPr>
          <p:cNvSpPr/>
          <p:nvPr/>
        </p:nvSpPr>
        <p:spPr>
          <a:xfrm>
            <a:off x="1176194" y="1753519"/>
            <a:ext cx="700320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F77BF2-EB65-ED9A-592E-A2CC91628F54}"/>
              </a:ext>
            </a:extLst>
          </p:cNvPr>
          <p:cNvSpPr txBox="1"/>
          <p:nvPr/>
        </p:nvSpPr>
        <p:spPr>
          <a:xfrm>
            <a:off x="1098192" y="1896805"/>
            <a:ext cx="85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LLM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D5DDA5-1A40-599C-04FF-1B3C64724C5A}"/>
              </a:ext>
            </a:extLst>
          </p:cNvPr>
          <p:cNvSpPr txBox="1"/>
          <p:nvPr/>
        </p:nvSpPr>
        <p:spPr>
          <a:xfrm>
            <a:off x="856940" y="1149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tennis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70D404D-9FB7-89DF-D59A-270C420CFD26}"/>
              </a:ext>
            </a:extLst>
          </p:cNvPr>
          <p:cNvCxnSpPr>
            <a:cxnSpLocks/>
          </p:cNvCxnSpPr>
          <p:nvPr/>
        </p:nvCxnSpPr>
        <p:spPr>
          <a:xfrm flipV="1">
            <a:off x="1519849" y="1507569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BC2761D-7B3E-33F2-079F-23A0E892AEE6}"/>
              </a:ext>
            </a:extLst>
          </p:cNvPr>
          <p:cNvCxnSpPr>
            <a:cxnSpLocks/>
          </p:cNvCxnSpPr>
          <p:nvPr/>
        </p:nvCxnSpPr>
        <p:spPr>
          <a:xfrm flipV="1">
            <a:off x="3671631" y="4390628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AF0A7DE-0E09-F768-40DE-7CE62537A0BD}"/>
              </a:ext>
            </a:extLst>
          </p:cNvPr>
          <p:cNvSpPr/>
          <p:nvPr/>
        </p:nvSpPr>
        <p:spPr>
          <a:xfrm>
            <a:off x="3377661" y="3853915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E6EFA95-FFA3-065D-630A-75A59221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96" y="4700668"/>
            <a:ext cx="199490" cy="18504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D5A8922-C1FE-81D1-A61E-4D776867C1A6}"/>
              </a:ext>
            </a:extLst>
          </p:cNvPr>
          <p:cNvSpPr txBox="1"/>
          <p:nvPr/>
        </p:nvSpPr>
        <p:spPr>
          <a:xfrm>
            <a:off x="3306614" y="3898057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503B1FD-056B-5503-8DDF-9FEE3FE1F378}"/>
              </a:ext>
            </a:extLst>
          </p:cNvPr>
          <p:cNvSpPr txBox="1"/>
          <p:nvPr/>
        </p:nvSpPr>
        <p:spPr>
          <a:xfrm>
            <a:off x="3172285" y="46113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tennis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CE5F851-CC84-93A9-E66A-A6C24A30DBF7}"/>
              </a:ext>
            </a:extLst>
          </p:cNvPr>
          <p:cNvCxnSpPr>
            <a:cxnSpLocks/>
          </p:cNvCxnSpPr>
          <p:nvPr/>
        </p:nvCxnSpPr>
        <p:spPr>
          <a:xfrm flipV="1">
            <a:off x="3671631" y="3605895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9F65F47B-E3CD-55D6-09AC-7B9428C7F5BD}"/>
              </a:ext>
            </a:extLst>
          </p:cNvPr>
          <p:cNvSpPr/>
          <p:nvPr/>
        </p:nvSpPr>
        <p:spPr>
          <a:xfrm>
            <a:off x="3321471" y="1770944"/>
            <a:ext cx="700320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5190ED4-6377-B41B-0BC4-A165DD26A051}"/>
              </a:ext>
            </a:extLst>
          </p:cNvPr>
          <p:cNvSpPr txBox="1"/>
          <p:nvPr/>
        </p:nvSpPr>
        <p:spPr>
          <a:xfrm>
            <a:off x="3243469" y="1894065"/>
            <a:ext cx="85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LLM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AE65F1-D815-E63F-2749-527A156F0BDD}"/>
              </a:ext>
            </a:extLst>
          </p:cNvPr>
          <p:cNvSpPr txBox="1"/>
          <p:nvPr/>
        </p:nvSpPr>
        <p:spPr>
          <a:xfrm>
            <a:off x="3002217" y="11671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tennis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8ABAC23-480A-5EF2-45E1-5EF2C2B8BE12}"/>
              </a:ext>
            </a:extLst>
          </p:cNvPr>
          <p:cNvCxnSpPr>
            <a:cxnSpLocks/>
          </p:cNvCxnSpPr>
          <p:nvPr/>
        </p:nvCxnSpPr>
        <p:spPr>
          <a:xfrm flipV="1">
            <a:off x="3665126" y="1524994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EC1DEE1-3AD6-063F-6469-5675EF89A146}"/>
              </a:ext>
            </a:extLst>
          </p:cNvPr>
          <p:cNvCxnSpPr>
            <a:cxnSpLocks/>
          </p:cNvCxnSpPr>
          <p:nvPr/>
        </p:nvCxnSpPr>
        <p:spPr>
          <a:xfrm flipV="1">
            <a:off x="3671631" y="2307657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06D34855-78F1-91C2-8A2A-7475E9B2C439}"/>
              </a:ext>
            </a:extLst>
          </p:cNvPr>
          <p:cNvSpPr/>
          <p:nvPr/>
        </p:nvSpPr>
        <p:spPr>
          <a:xfrm>
            <a:off x="3359043" y="3072298"/>
            <a:ext cx="108464" cy="3806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44EAF-FFCC-DE7B-031D-69C1EB4ADBE9}"/>
              </a:ext>
            </a:extLst>
          </p:cNvPr>
          <p:cNvSpPr/>
          <p:nvPr/>
        </p:nvSpPr>
        <p:spPr>
          <a:xfrm>
            <a:off x="3555861" y="3072299"/>
            <a:ext cx="108464" cy="38850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785AD6A-7EF4-B672-46EA-256BB65795F6}"/>
              </a:ext>
            </a:extLst>
          </p:cNvPr>
          <p:cNvSpPr/>
          <p:nvPr/>
        </p:nvSpPr>
        <p:spPr>
          <a:xfrm>
            <a:off x="3728769" y="3077783"/>
            <a:ext cx="108464" cy="3830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AC23CA0-FFBE-B687-42D1-FCCD2830EADF}"/>
              </a:ext>
            </a:extLst>
          </p:cNvPr>
          <p:cNvSpPr/>
          <p:nvPr/>
        </p:nvSpPr>
        <p:spPr>
          <a:xfrm>
            <a:off x="3901676" y="3077783"/>
            <a:ext cx="101697" cy="37517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E3E50BD-093A-2E83-6CC5-97ADE2CF542C}"/>
              </a:ext>
            </a:extLst>
          </p:cNvPr>
          <p:cNvSpPr txBox="1"/>
          <p:nvPr/>
        </p:nvSpPr>
        <p:spPr>
          <a:xfrm>
            <a:off x="3259730" y="2619341"/>
            <a:ext cx="938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accent4"/>
                </a:solidFill>
              </a:rPr>
              <a:t>Continuous </a:t>
            </a:r>
          </a:p>
          <a:p>
            <a:r>
              <a:rPr lang="en-GB" sz="1100" dirty="0">
                <a:solidFill>
                  <a:schemeClr val="accent4"/>
                </a:solidFill>
              </a:rPr>
              <a:t>Embedding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33B2F8F-85DB-9600-82D3-6340AE0ED95F}"/>
              </a:ext>
            </a:extLst>
          </p:cNvPr>
          <p:cNvSpPr/>
          <p:nvPr/>
        </p:nvSpPr>
        <p:spPr>
          <a:xfrm>
            <a:off x="555672" y="2501677"/>
            <a:ext cx="233327" cy="315472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8E53C82-F0E0-5693-0757-F7279291B63C}"/>
              </a:ext>
            </a:extLst>
          </p:cNvPr>
          <p:cNvCxnSpPr>
            <a:cxnSpLocks/>
          </p:cNvCxnSpPr>
          <p:nvPr/>
        </p:nvCxnSpPr>
        <p:spPr>
          <a:xfrm>
            <a:off x="671593" y="2616036"/>
            <a:ext cx="62927" cy="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361B6497-D76E-467D-7948-5D9601E3EE79}"/>
              </a:ext>
            </a:extLst>
          </p:cNvPr>
          <p:cNvCxnSpPr>
            <a:cxnSpLocks/>
          </p:cNvCxnSpPr>
          <p:nvPr/>
        </p:nvCxnSpPr>
        <p:spPr>
          <a:xfrm>
            <a:off x="584159" y="2664755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9E4C17C-443C-7FCB-A403-8C5D6F481237}"/>
              </a:ext>
            </a:extLst>
          </p:cNvPr>
          <p:cNvCxnSpPr>
            <a:cxnSpLocks/>
          </p:cNvCxnSpPr>
          <p:nvPr/>
        </p:nvCxnSpPr>
        <p:spPr>
          <a:xfrm>
            <a:off x="588432" y="2713156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F8937B1-3CFB-2001-8C17-A774ECBAFDFD}"/>
              </a:ext>
            </a:extLst>
          </p:cNvPr>
          <p:cNvCxnSpPr>
            <a:cxnSpLocks/>
          </p:cNvCxnSpPr>
          <p:nvPr/>
        </p:nvCxnSpPr>
        <p:spPr>
          <a:xfrm>
            <a:off x="593096" y="2770244"/>
            <a:ext cx="1537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824C28E4-B189-30E9-7169-2FDE48C6F252}"/>
              </a:ext>
            </a:extLst>
          </p:cNvPr>
          <p:cNvSpPr txBox="1"/>
          <p:nvPr/>
        </p:nvSpPr>
        <p:spPr>
          <a:xfrm>
            <a:off x="487022" y="2463457"/>
            <a:ext cx="2551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A4931A9-8953-AFA0-7E93-B85863277593}"/>
              </a:ext>
            </a:extLst>
          </p:cNvPr>
          <p:cNvCxnSpPr>
            <a:cxnSpLocks/>
          </p:cNvCxnSpPr>
          <p:nvPr/>
        </p:nvCxnSpPr>
        <p:spPr>
          <a:xfrm>
            <a:off x="671593" y="2557058"/>
            <a:ext cx="62927" cy="3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2EF93E3-1AB4-378A-A97E-358097E9ADB3}"/>
              </a:ext>
            </a:extLst>
          </p:cNvPr>
          <p:cNvGrpSpPr/>
          <p:nvPr/>
        </p:nvGrpSpPr>
        <p:grpSpPr>
          <a:xfrm>
            <a:off x="561467" y="1160271"/>
            <a:ext cx="301977" cy="353692"/>
            <a:chOff x="687534" y="1165627"/>
            <a:chExt cx="301977" cy="353692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541A313B-F8D4-8B4B-F046-481D947FA77A}"/>
                </a:ext>
              </a:extLst>
            </p:cNvPr>
            <p:cNvSpPr/>
            <p:nvPr/>
          </p:nvSpPr>
          <p:spPr>
            <a:xfrm>
              <a:off x="756184" y="1203847"/>
              <a:ext cx="233327" cy="31547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2DF75B85-407F-27A0-532E-BF745A8EA775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318206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41FBCECE-B51C-7349-3ABC-2D7385C86BFB}"/>
                </a:ext>
              </a:extLst>
            </p:cNvPr>
            <p:cNvCxnSpPr>
              <a:cxnSpLocks/>
            </p:cNvCxnSpPr>
            <p:nvPr/>
          </p:nvCxnSpPr>
          <p:spPr>
            <a:xfrm>
              <a:off x="784671" y="1366925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3323558-897D-9D0E-3AC9-1E26FE78901A}"/>
                </a:ext>
              </a:extLst>
            </p:cNvPr>
            <p:cNvCxnSpPr>
              <a:cxnSpLocks/>
            </p:cNvCxnSpPr>
            <p:nvPr/>
          </p:nvCxnSpPr>
          <p:spPr>
            <a:xfrm>
              <a:off x="788944" y="1415326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0EFC97-E7E5-C03A-4B5A-12128D808881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8" y="1472414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DAEC907-E025-6EEC-F08A-AF6A6B50709F}"/>
                </a:ext>
              </a:extLst>
            </p:cNvPr>
            <p:cNvSpPr txBox="1"/>
            <p:nvPr/>
          </p:nvSpPr>
          <p:spPr>
            <a:xfrm>
              <a:off x="687534" y="1165627"/>
              <a:ext cx="2551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C793E478-D6BA-4EE7-9A79-7156008D9662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259228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4426B64-F899-31AE-1DD2-5C05A89B6A8E}"/>
              </a:ext>
            </a:extLst>
          </p:cNvPr>
          <p:cNvGrpSpPr/>
          <p:nvPr/>
        </p:nvGrpSpPr>
        <p:grpSpPr>
          <a:xfrm>
            <a:off x="2706744" y="1167103"/>
            <a:ext cx="301977" cy="353692"/>
            <a:chOff x="687534" y="1165627"/>
            <a:chExt cx="301977" cy="353692"/>
          </a:xfrm>
        </p:grpSpPr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B44AA786-C0F2-97A0-B460-FE897295DDA9}"/>
                </a:ext>
              </a:extLst>
            </p:cNvPr>
            <p:cNvSpPr/>
            <p:nvPr/>
          </p:nvSpPr>
          <p:spPr>
            <a:xfrm>
              <a:off x="756184" y="1203847"/>
              <a:ext cx="233327" cy="31547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FF33155F-8085-5A02-A904-1B63389BAEAC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318206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9CFBCE6F-D1C7-0A49-6C94-955E73AA7922}"/>
                </a:ext>
              </a:extLst>
            </p:cNvPr>
            <p:cNvCxnSpPr>
              <a:cxnSpLocks/>
            </p:cNvCxnSpPr>
            <p:nvPr/>
          </p:nvCxnSpPr>
          <p:spPr>
            <a:xfrm>
              <a:off x="784671" y="1366925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9607B412-4AB3-29E7-EA96-F459468A4D93}"/>
                </a:ext>
              </a:extLst>
            </p:cNvPr>
            <p:cNvCxnSpPr>
              <a:cxnSpLocks/>
            </p:cNvCxnSpPr>
            <p:nvPr/>
          </p:nvCxnSpPr>
          <p:spPr>
            <a:xfrm>
              <a:off x="788944" y="1415326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1FDDFF0-D98A-0410-B335-DEFAFE9D9C17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8" y="1472414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3D50B17-DF53-8268-E551-9A272310F4B1}"/>
                </a:ext>
              </a:extLst>
            </p:cNvPr>
            <p:cNvSpPr txBox="1"/>
            <p:nvPr/>
          </p:nvSpPr>
          <p:spPr>
            <a:xfrm>
              <a:off x="687534" y="1165627"/>
              <a:ext cx="2551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C5EC5049-EDBA-A3EC-A07A-7B2BE4B55C3B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259228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7025F4A-5768-65E1-30BF-BB2ECFF1C587}"/>
              </a:ext>
            </a:extLst>
          </p:cNvPr>
          <p:cNvCxnSpPr>
            <a:cxnSpLocks/>
          </p:cNvCxnSpPr>
          <p:nvPr/>
        </p:nvCxnSpPr>
        <p:spPr>
          <a:xfrm flipV="1">
            <a:off x="5818281" y="4373203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ACE4E57D-D500-FA38-825A-34C6ACEB71CB}"/>
              </a:ext>
            </a:extLst>
          </p:cNvPr>
          <p:cNvSpPr/>
          <p:nvPr/>
        </p:nvSpPr>
        <p:spPr>
          <a:xfrm>
            <a:off x="5524311" y="3836490"/>
            <a:ext cx="613243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3DA8D366-C07B-EB63-D6F1-8C8A03ADC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446" y="4683243"/>
            <a:ext cx="199490" cy="185041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8AC01489-7B89-F6F5-DF1D-15E0C5371A52}"/>
              </a:ext>
            </a:extLst>
          </p:cNvPr>
          <p:cNvSpPr txBox="1"/>
          <p:nvPr/>
        </p:nvSpPr>
        <p:spPr>
          <a:xfrm>
            <a:off x="5453264" y="3880632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Speech</a:t>
            </a:r>
          </a:p>
          <a:p>
            <a:r>
              <a:rPr lang="en-GB" sz="1200" dirty="0"/>
              <a:t>Encoder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2BD9533-EBD5-5324-9085-615D7179FCF7}"/>
              </a:ext>
            </a:extLst>
          </p:cNvPr>
          <p:cNvSpPr txBox="1"/>
          <p:nvPr/>
        </p:nvSpPr>
        <p:spPr>
          <a:xfrm>
            <a:off x="5318935" y="45939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tennis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2E8E3D34-AE8A-4324-D84C-E76A7AA6316A}"/>
              </a:ext>
            </a:extLst>
          </p:cNvPr>
          <p:cNvCxnSpPr>
            <a:cxnSpLocks/>
          </p:cNvCxnSpPr>
          <p:nvPr/>
        </p:nvCxnSpPr>
        <p:spPr>
          <a:xfrm flipV="1">
            <a:off x="5826507" y="3576969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F8821206-55DA-9C07-8EEE-C93BD2C43111}"/>
              </a:ext>
            </a:extLst>
          </p:cNvPr>
          <p:cNvSpPr/>
          <p:nvPr/>
        </p:nvSpPr>
        <p:spPr>
          <a:xfrm>
            <a:off x="5468121" y="1753519"/>
            <a:ext cx="700320" cy="53671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887F145-8B06-2BCA-C40F-4BE07C7E184A}"/>
              </a:ext>
            </a:extLst>
          </p:cNvPr>
          <p:cNvSpPr txBox="1"/>
          <p:nvPr/>
        </p:nvSpPr>
        <p:spPr>
          <a:xfrm>
            <a:off x="5390119" y="1876640"/>
            <a:ext cx="85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LLM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20306D-7794-EB33-E5BD-E21FB6564072}"/>
              </a:ext>
            </a:extLst>
          </p:cNvPr>
          <p:cNvSpPr txBox="1"/>
          <p:nvPr/>
        </p:nvSpPr>
        <p:spPr>
          <a:xfrm>
            <a:off x="5148867" y="1149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like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tennis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6F50FB7A-449B-C0F3-AF65-FBDE2AE8E937}"/>
              </a:ext>
            </a:extLst>
          </p:cNvPr>
          <p:cNvCxnSpPr>
            <a:cxnSpLocks/>
          </p:cNvCxnSpPr>
          <p:nvPr/>
        </p:nvCxnSpPr>
        <p:spPr>
          <a:xfrm flipV="1">
            <a:off x="5811776" y="1507569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2F98481D-5E18-816A-EE17-3D99495D51A2}"/>
              </a:ext>
            </a:extLst>
          </p:cNvPr>
          <p:cNvCxnSpPr>
            <a:cxnSpLocks/>
          </p:cNvCxnSpPr>
          <p:nvPr/>
        </p:nvCxnSpPr>
        <p:spPr>
          <a:xfrm flipV="1">
            <a:off x="5818281" y="2290232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31B47816-3AC5-336B-5714-644C1875924F}"/>
              </a:ext>
            </a:extLst>
          </p:cNvPr>
          <p:cNvSpPr/>
          <p:nvPr/>
        </p:nvSpPr>
        <p:spPr>
          <a:xfrm>
            <a:off x="5364269" y="2931173"/>
            <a:ext cx="211300" cy="1883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AB956AE-3797-B975-4B2C-B2F37C2E0513}"/>
              </a:ext>
            </a:extLst>
          </p:cNvPr>
          <p:cNvSpPr/>
          <p:nvPr/>
        </p:nvSpPr>
        <p:spPr>
          <a:xfrm>
            <a:off x="5615207" y="2927292"/>
            <a:ext cx="211300" cy="192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B232DBB-66BE-D567-5701-EFECF44231AA}"/>
              </a:ext>
            </a:extLst>
          </p:cNvPr>
          <p:cNvSpPr/>
          <p:nvPr/>
        </p:nvSpPr>
        <p:spPr>
          <a:xfrm>
            <a:off x="5883269" y="2928648"/>
            <a:ext cx="211300" cy="189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1A88E5A-3360-27E6-4937-2E139ED2F427}"/>
              </a:ext>
            </a:extLst>
          </p:cNvPr>
          <p:cNvSpPr/>
          <p:nvPr/>
        </p:nvSpPr>
        <p:spPr>
          <a:xfrm>
            <a:off x="6140205" y="2921852"/>
            <a:ext cx="198116" cy="1856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1FC384D-48A0-D324-0075-BD098BAD6FEB}"/>
              </a:ext>
            </a:extLst>
          </p:cNvPr>
          <p:cNvSpPr txBox="1"/>
          <p:nvPr/>
        </p:nvSpPr>
        <p:spPr>
          <a:xfrm>
            <a:off x="5476728" y="2473540"/>
            <a:ext cx="702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100" dirty="0">
                <a:solidFill>
                  <a:schemeClr val="tx2"/>
                </a:solidFill>
              </a:rPr>
              <a:t>Discrete</a:t>
            </a:r>
          </a:p>
          <a:p>
            <a:pPr algn="ctr"/>
            <a:r>
              <a:rPr lang="en-GB" sz="1100" dirty="0">
                <a:solidFill>
                  <a:schemeClr val="tx2"/>
                </a:solidFill>
              </a:rPr>
              <a:t>Token</a:t>
            </a: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7C6E630-D7B3-03F7-AD8F-2DFF06E3D54D}"/>
              </a:ext>
            </a:extLst>
          </p:cNvPr>
          <p:cNvGrpSpPr/>
          <p:nvPr/>
        </p:nvGrpSpPr>
        <p:grpSpPr>
          <a:xfrm>
            <a:off x="4853394" y="1149678"/>
            <a:ext cx="301977" cy="353692"/>
            <a:chOff x="687534" y="1165627"/>
            <a:chExt cx="301977" cy="353692"/>
          </a:xfrm>
        </p:grpSpPr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E438D177-241E-26B9-A5A1-2A438F3F6A2F}"/>
                </a:ext>
              </a:extLst>
            </p:cNvPr>
            <p:cNvSpPr/>
            <p:nvPr/>
          </p:nvSpPr>
          <p:spPr>
            <a:xfrm>
              <a:off x="756184" y="1203847"/>
              <a:ext cx="233327" cy="315472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DEEB3493-87B2-F905-6DAC-A85B927AE773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318206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058DA64-D998-BDC2-5B02-88A00DAA972B}"/>
                </a:ext>
              </a:extLst>
            </p:cNvPr>
            <p:cNvCxnSpPr>
              <a:cxnSpLocks/>
            </p:cNvCxnSpPr>
            <p:nvPr/>
          </p:nvCxnSpPr>
          <p:spPr>
            <a:xfrm>
              <a:off x="784671" y="1366925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8EBD029-DBE1-F772-BCA4-39BB9247BA2D}"/>
                </a:ext>
              </a:extLst>
            </p:cNvPr>
            <p:cNvCxnSpPr>
              <a:cxnSpLocks/>
            </p:cNvCxnSpPr>
            <p:nvPr/>
          </p:nvCxnSpPr>
          <p:spPr>
            <a:xfrm>
              <a:off x="788944" y="1415326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02B58647-FE60-F786-1587-D69D4B5F3EAF}"/>
                </a:ext>
              </a:extLst>
            </p:cNvPr>
            <p:cNvCxnSpPr>
              <a:cxnSpLocks/>
            </p:cNvCxnSpPr>
            <p:nvPr/>
          </p:nvCxnSpPr>
          <p:spPr>
            <a:xfrm>
              <a:off x="793608" y="1472414"/>
              <a:ext cx="1537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83765A7-339D-29F3-1DDE-2D59F7530E99}"/>
                </a:ext>
              </a:extLst>
            </p:cNvPr>
            <p:cNvSpPr txBox="1"/>
            <p:nvPr/>
          </p:nvSpPr>
          <p:spPr>
            <a:xfrm>
              <a:off x="687534" y="1165627"/>
              <a:ext cx="2551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F35B487-4B03-E39E-31F0-2232A602D707}"/>
                </a:ext>
              </a:extLst>
            </p:cNvPr>
            <p:cNvCxnSpPr>
              <a:cxnSpLocks/>
            </p:cNvCxnSpPr>
            <p:nvPr/>
          </p:nvCxnSpPr>
          <p:spPr>
            <a:xfrm>
              <a:off x="872105" y="1259228"/>
              <a:ext cx="62927" cy="3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B4DD90E-FD95-833B-4517-4520DDC344D6}"/>
              </a:ext>
            </a:extLst>
          </p:cNvPr>
          <p:cNvSpPr txBox="1"/>
          <p:nvPr/>
        </p:nvSpPr>
        <p:spPr>
          <a:xfrm>
            <a:off x="5279608" y="2904603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101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2632293D-F3E7-A8DB-64B9-7B660C4E4EE0}"/>
              </a:ext>
            </a:extLst>
          </p:cNvPr>
          <p:cNvSpPr txBox="1"/>
          <p:nvPr/>
        </p:nvSpPr>
        <p:spPr>
          <a:xfrm>
            <a:off x="5556943" y="290251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23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B645ACF6-AC3F-086F-B6B6-E0CFC4E451B4}"/>
              </a:ext>
            </a:extLst>
          </p:cNvPr>
          <p:cNvSpPr txBox="1"/>
          <p:nvPr/>
        </p:nvSpPr>
        <p:spPr>
          <a:xfrm>
            <a:off x="5805860" y="2904310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906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2865E06-CA5E-2B71-1B37-59F5B0A17F25}"/>
              </a:ext>
            </a:extLst>
          </p:cNvPr>
          <p:cNvSpPr txBox="1"/>
          <p:nvPr/>
        </p:nvSpPr>
        <p:spPr>
          <a:xfrm>
            <a:off x="6055937" y="290251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582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E735A979-A78E-697B-85F1-AC65532FEB55}"/>
              </a:ext>
            </a:extLst>
          </p:cNvPr>
          <p:cNvSpPr/>
          <p:nvPr/>
        </p:nvSpPr>
        <p:spPr>
          <a:xfrm>
            <a:off x="5524312" y="3408214"/>
            <a:ext cx="613242" cy="1819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630B35E2-D578-2E7D-628F-C536E7844821}"/>
              </a:ext>
            </a:extLst>
          </p:cNvPr>
          <p:cNvSpPr txBox="1"/>
          <p:nvPr/>
        </p:nvSpPr>
        <p:spPr>
          <a:xfrm>
            <a:off x="5490340" y="336978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K-means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9639EF57-A8ED-7254-655A-4D8BB6C6D3E8}"/>
              </a:ext>
            </a:extLst>
          </p:cNvPr>
          <p:cNvCxnSpPr>
            <a:cxnSpLocks/>
          </p:cNvCxnSpPr>
          <p:nvPr/>
        </p:nvCxnSpPr>
        <p:spPr>
          <a:xfrm flipV="1">
            <a:off x="5826507" y="3170086"/>
            <a:ext cx="0" cy="23812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5CCE914-F2BF-C846-8A6B-14166E9EABDD}"/>
              </a:ext>
            </a:extLst>
          </p:cNvPr>
          <p:cNvSpPr txBox="1"/>
          <p:nvPr/>
        </p:nvSpPr>
        <p:spPr>
          <a:xfrm>
            <a:off x="2377920" y="289855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2BF4FB06-C4B3-786A-71EA-02657BEE2BB8}"/>
              </a:ext>
            </a:extLst>
          </p:cNvPr>
          <p:cNvSpPr txBox="1"/>
          <p:nvPr/>
        </p:nvSpPr>
        <p:spPr>
          <a:xfrm>
            <a:off x="510080" y="662220"/>
            <a:ext cx="1896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u="sng" dirty="0">
                <a:effectLst/>
                <a:latin typeface="+mn-lt"/>
                <a:cs typeface="Times New Roman" panose="02020603050405020304" pitchFamily="18" charset="0"/>
              </a:rPr>
              <a:t>Conventional pipeline</a:t>
            </a:r>
          </a:p>
          <a:p>
            <a:endParaRPr lang="en-GB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52A4249-5511-2CDF-F14A-BFCD143BC9C9}"/>
              </a:ext>
            </a:extLst>
          </p:cNvPr>
          <p:cNvSpPr txBox="1"/>
          <p:nvPr/>
        </p:nvSpPr>
        <p:spPr>
          <a:xfrm>
            <a:off x="170039" y="6326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(A)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0C564E0-CB82-11E5-4F59-20611ED29054}"/>
              </a:ext>
            </a:extLst>
          </p:cNvPr>
          <p:cNvSpPr txBox="1"/>
          <p:nvPr/>
        </p:nvSpPr>
        <p:spPr>
          <a:xfrm>
            <a:off x="4536294" y="293928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91C87DA0-FC56-714C-07EB-D0266CDD53F8}"/>
              </a:ext>
            </a:extLst>
          </p:cNvPr>
          <p:cNvSpPr txBox="1"/>
          <p:nvPr/>
        </p:nvSpPr>
        <p:spPr>
          <a:xfrm>
            <a:off x="2977854" y="662608"/>
            <a:ext cx="1558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u="sng" dirty="0">
                <a:effectLst/>
                <a:latin typeface="+mn-lt"/>
                <a:cs typeface="Times New Roman" panose="02020603050405020304" pitchFamily="18" charset="0"/>
              </a:rPr>
              <a:t>Continuous Emb.</a:t>
            </a:r>
          </a:p>
          <a:p>
            <a:endParaRPr lang="en-GB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8FE9A90-F333-4B47-B80F-A04636E43E9D}"/>
              </a:ext>
            </a:extLst>
          </p:cNvPr>
          <p:cNvSpPr txBox="1"/>
          <p:nvPr/>
        </p:nvSpPr>
        <p:spPr>
          <a:xfrm>
            <a:off x="2637813" y="63307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(B)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9BC0D309-82ED-5D44-B7A6-7E212AFBE8BC}"/>
              </a:ext>
            </a:extLst>
          </p:cNvPr>
          <p:cNvSpPr txBox="1"/>
          <p:nvPr/>
        </p:nvSpPr>
        <p:spPr>
          <a:xfrm>
            <a:off x="5187826" y="662220"/>
            <a:ext cx="1365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u="sng" dirty="0">
                <a:effectLst/>
                <a:latin typeface="+mn-lt"/>
                <a:cs typeface="Times New Roman" panose="02020603050405020304" pitchFamily="18" charset="0"/>
              </a:rPr>
              <a:t>Discrete Token</a:t>
            </a:r>
          </a:p>
          <a:p>
            <a:endParaRPr lang="en-GB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B296A1A-8120-D2C0-396C-6BDA6A3653F3}"/>
              </a:ext>
            </a:extLst>
          </p:cNvPr>
          <p:cNvSpPr txBox="1"/>
          <p:nvPr/>
        </p:nvSpPr>
        <p:spPr>
          <a:xfrm>
            <a:off x="4847785" y="6326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88094744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Template May 06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Powerpoint Template May 06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owerpoint Template May 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 May 0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 May 0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 May 0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 May 0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 Template May 0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 May 0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 May 0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 May 0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 May 0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 May 0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 Template May 0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May 06</Template>
  <TotalTime>3151</TotalTime>
  <Words>11170</Words>
  <Application>Microsoft Office PowerPoint</Application>
  <PresentationFormat>全屏显示(4:3)</PresentationFormat>
  <Paragraphs>2920</Paragraphs>
  <Slides>86</Slides>
  <Notes>41</Notes>
  <HiddenSlides>20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6" baseType="lpstr">
      <vt:lpstr>NimbusRomNo9L-Regu</vt:lpstr>
      <vt:lpstr>NimbusRomNo9L-ReguItal</vt:lpstr>
      <vt:lpstr>arial</vt:lpstr>
      <vt:lpstr>arial</vt:lpstr>
      <vt:lpstr>Arial Narrow</vt:lpstr>
      <vt:lpstr>Calibri</vt:lpstr>
      <vt:lpstr>Cambria Math</vt:lpstr>
      <vt:lpstr>Times New Roman</vt:lpstr>
      <vt:lpstr>Verdana</vt:lpstr>
      <vt:lpstr>Powerpoint Template May 06</vt:lpstr>
      <vt:lpstr>PowerPoint 演示文稿</vt:lpstr>
      <vt:lpstr>PowerPoint 演示文稿</vt:lpstr>
      <vt:lpstr>PowerPoint 演示文稿</vt:lpstr>
      <vt:lpstr>Outline</vt:lpstr>
      <vt:lpstr>A1. Speech Foundation Model</vt:lpstr>
      <vt:lpstr>PowerPoint 演示文稿</vt:lpstr>
      <vt:lpstr>A1. Speech Foundation Model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A1. Speech Foundation Model</vt:lpstr>
      <vt:lpstr>A2. Low-resource Adaptation</vt:lpstr>
      <vt:lpstr>A2. Low-resource Adaptation</vt:lpstr>
      <vt:lpstr>PowerPoint 演示文稿</vt:lpstr>
      <vt:lpstr>PowerPoint 演示文稿</vt:lpstr>
      <vt:lpstr>A2. Low-resource Adaptation</vt:lpstr>
      <vt:lpstr>A2. Low-resource Adaptation</vt:lpstr>
      <vt:lpstr>A2. Low-resource Adaptation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A2. ASR Adaptation</vt:lpstr>
      <vt:lpstr>PowerPoint 演示文稿</vt:lpstr>
      <vt:lpstr>PowerPoint 演示文稿</vt:lpstr>
      <vt:lpstr>PowerPoint 演示文稿</vt:lpstr>
      <vt:lpstr>Outline</vt:lpstr>
      <vt:lpstr>B1. Cross Language Adaptation</vt:lpstr>
      <vt:lpstr>B1. Cross Language Adaptation</vt:lpstr>
      <vt:lpstr>B1. Cross Language Adaptation</vt:lpstr>
      <vt:lpstr>Outline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B1a. Decoder Training Stabilization</vt:lpstr>
      <vt:lpstr>Outline</vt:lpstr>
      <vt:lpstr>B1b. Embedding Layer Surgery</vt:lpstr>
      <vt:lpstr>B1b. Embedding Layer Surgery</vt:lpstr>
      <vt:lpstr>B1b. Embedding Layer Surgery</vt:lpstr>
      <vt:lpstr>B1b. Embedding Layer Surgery</vt:lpstr>
      <vt:lpstr>Outline</vt:lpstr>
      <vt:lpstr>PowerPoint 演示文稿</vt:lpstr>
      <vt:lpstr>B1c. Two-stage LoRA</vt:lpstr>
      <vt:lpstr>B1c. Two-stage LoRA</vt:lpstr>
      <vt:lpstr>B1c. Two-stage LoRA</vt:lpstr>
      <vt:lpstr>B1c. Two-stage LoRA</vt:lpstr>
      <vt:lpstr>Outline</vt:lpstr>
      <vt:lpstr>B2. Rare Word Adaptation</vt:lpstr>
      <vt:lpstr>PowerPoint 演示文稿</vt:lpstr>
      <vt:lpstr>B2. Rare Word Adaptation</vt:lpstr>
      <vt:lpstr>Outline</vt:lpstr>
      <vt:lpstr>B2a. TCPGen with Rare-word-aware Loss</vt:lpstr>
      <vt:lpstr>PowerPoint 演示文稿</vt:lpstr>
      <vt:lpstr>B2a. TCPGen with Rare-word-aware Loss</vt:lpstr>
      <vt:lpstr>B2a. TCPGen with Rare-word-aware Loss</vt:lpstr>
      <vt:lpstr>B2a. TCPGen with Rare-word-aware Loss</vt:lpstr>
      <vt:lpstr>PowerPoint 演示文稿</vt:lpstr>
      <vt:lpstr>B2a. TCPGen with Rare-word-aware Loss</vt:lpstr>
      <vt:lpstr>B2a. TCPGen with Rare-word-aware Loss</vt:lpstr>
      <vt:lpstr>B2a. TCPGen with Rare-word-aware Loss</vt:lpstr>
      <vt:lpstr>B2a. TCPGen with Rare-word-aware Loss</vt:lpstr>
      <vt:lpstr>B2a. TCPGen with Rare-word-aware Loss</vt:lpstr>
      <vt:lpstr>B2a. TCPGen with Rare-word-aware Loss</vt:lpstr>
      <vt:lpstr>Outline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  <vt:lpstr>B2b. Trie-based Postprocessing with K-step Prediction</vt:lpstr>
    </vt:vector>
  </TitlesOfParts>
  <Company>NANYANG TECHNOLOGICAL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pplim</dc:creator>
  <cp:lastModifiedBy>#KWOK CHIN YUEN#</cp:lastModifiedBy>
  <cp:revision>16</cp:revision>
  <dcterms:created xsi:type="dcterms:W3CDTF">2008-10-06T02:43:29Z</dcterms:created>
  <dcterms:modified xsi:type="dcterms:W3CDTF">2025-07-18T06:51:51Z</dcterms:modified>
</cp:coreProperties>
</file>